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7.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8.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9.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5004" r:id="rId4"/>
    <p:sldMasterId id="2147485029" r:id="rId5"/>
    <p:sldMasterId id="2147485044" r:id="rId6"/>
    <p:sldMasterId id="2147485057" r:id="rId7"/>
    <p:sldMasterId id="2147485071" r:id="rId8"/>
    <p:sldMasterId id="2147485085" r:id="rId9"/>
    <p:sldMasterId id="2147485100" r:id="rId10"/>
    <p:sldMasterId id="2147485123" r:id="rId11"/>
    <p:sldMasterId id="2147485137" r:id="rId12"/>
    <p:sldMasterId id="2147485151" r:id="rId13"/>
  </p:sldMasterIdLst>
  <p:notesMasterIdLst>
    <p:notesMasterId r:id="rId37"/>
  </p:notesMasterIdLst>
  <p:handoutMasterIdLst>
    <p:handoutMasterId r:id="rId38"/>
  </p:handoutMasterIdLst>
  <p:sldIdLst>
    <p:sldId id="588" r:id="rId14"/>
    <p:sldId id="2434" r:id="rId15"/>
    <p:sldId id="1793" r:id="rId16"/>
    <p:sldId id="2488" r:id="rId17"/>
    <p:sldId id="2606" r:id="rId18"/>
    <p:sldId id="2604" r:id="rId19"/>
    <p:sldId id="2607" r:id="rId20"/>
    <p:sldId id="2530" r:id="rId21"/>
    <p:sldId id="2489" r:id="rId22"/>
    <p:sldId id="2584" r:id="rId23"/>
    <p:sldId id="2628" r:id="rId24"/>
    <p:sldId id="2533" r:id="rId25"/>
    <p:sldId id="2585" r:id="rId26"/>
    <p:sldId id="2627" r:id="rId27"/>
    <p:sldId id="2623" r:id="rId28"/>
    <p:sldId id="2491" r:id="rId29"/>
    <p:sldId id="2570" r:id="rId30"/>
    <p:sldId id="2617" r:id="rId31"/>
    <p:sldId id="2492" r:id="rId32"/>
    <p:sldId id="2611" r:id="rId33"/>
    <p:sldId id="1359" r:id="rId34"/>
    <p:sldId id="1358" r:id="rId35"/>
    <p:sldId id="1745" r:id="rId36"/>
  </p:sldIdLst>
  <p:sldSz cx="12192000" cy="6858000"/>
  <p:notesSz cx="7010400" cy="9296400"/>
  <p:embeddedFontLst>
    <p:embeddedFont>
      <p:font typeface="Arial Narrow" panose="020B0606020202030204" pitchFamily="34" charset="0"/>
      <p:regular r:id="rId39"/>
      <p:bold r:id="rId40"/>
      <p:italic r:id="rId41"/>
      <p:boldItalic r:id="rId42"/>
    </p:embeddedFont>
    <p:embeddedFont>
      <p:font typeface="Calibri" panose="020F0502020204030204" pitchFamily="34" charset="0"/>
      <p:regular r:id="rId43"/>
      <p:bold r:id="rId44"/>
      <p:italic r:id="rId45"/>
      <p:boldItalic r:id="rId46"/>
    </p:embeddedFont>
    <p:embeddedFont>
      <p:font typeface="Open Sans" panose="020B0606030504020204" pitchFamily="34" charset="0"/>
      <p:regular r:id="rId47"/>
      <p:bold r:id="rId48"/>
      <p:italic r:id="rId49"/>
      <p:boldItalic r:id="rId50"/>
    </p:embeddedFont>
    <p:embeddedFont>
      <p:font typeface="Palatino Linotype" panose="02040502050505030304" pitchFamily="18" charset="0"/>
      <p:regular r:id="rId51"/>
      <p:bold r:id="rId52"/>
      <p:italic r:id="rId53"/>
      <p:boldItalic r:id="rId54"/>
    </p:embeddedFont>
    <p:embeddedFont>
      <p:font typeface="Raleway" panose="020B0503030101060003" pitchFamily="34" charset="0"/>
      <p:regular r:id="rId55"/>
      <p:bold r:id="rId56"/>
      <p:italic r:id="rId57"/>
      <p:boldItalic r:id="rId58"/>
    </p:embeddedFont>
    <p:embeddedFont>
      <p:font typeface="Raleway Light" panose="020B0403030101060003" pitchFamily="34" charset="0"/>
      <p:regular r:id="rId59"/>
      <p:italic r:id="rId60"/>
    </p:embeddedFont>
    <p:embeddedFont>
      <p:font typeface="Tahoma" panose="020B0604030504040204" pitchFamily="34" charset="0"/>
      <p:regular r:id="rId61"/>
      <p:bold r:id="rId62"/>
    </p:embeddedFont>
  </p:embeddedFontLst>
  <p:defaultTextStyle>
    <a:defPPr>
      <a:defRPr lang="en-US"/>
    </a:defPPr>
    <a:lvl1pPr algn="ctr" rtl="0" fontAlgn="base">
      <a:spcBef>
        <a:spcPct val="0"/>
      </a:spcBef>
      <a:spcAft>
        <a:spcPct val="0"/>
      </a:spcAft>
      <a:defRPr sz="2400" kern="1200">
        <a:solidFill>
          <a:schemeClr val="tx1"/>
        </a:solidFill>
        <a:latin typeface="Palatino Linotype" pitchFamily="18" charset="0"/>
        <a:ea typeface="+mn-ea"/>
        <a:cs typeface="Times New Roman" pitchFamily="18" charset="0"/>
      </a:defRPr>
    </a:lvl1pPr>
    <a:lvl2pPr marL="457200" algn="ctr" rtl="0" fontAlgn="base">
      <a:spcBef>
        <a:spcPct val="0"/>
      </a:spcBef>
      <a:spcAft>
        <a:spcPct val="0"/>
      </a:spcAft>
      <a:defRPr sz="2400" kern="1200">
        <a:solidFill>
          <a:schemeClr val="tx1"/>
        </a:solidFill>
        <a:latin typeface="Palatino Linotype" pitchFamily="18" charset="0"/>
        <a:ea typeface="+mn-ea"/>
        <a:cs typeface="Times New Roman" pitchFamily="18" charset="0"/>
      </a:defRPr>
    </a:lvl2pPr>
    <a:lvl3pPr marL="914400" algn="ctr" rtl="0" fontAlgn="base">
      <a:spcBef>
        <a:spcPct val="0"/>
      </a:spcBef>
      <a:spcAft>
        <a:spcPct val="0"/>
      </a:spcAft>
      <a:defRPr sz="2400" kern="1200">
        <a:solidFill>
          <a:schemeClr val="tx1"/>
        </a:solidFill>
        <a:latin typeface="Palatino Linotype" pitchFamily="18" charset="0"/>
        <a:ea typeface="+mn-ea"/>
        <a:cs typeface="Times New Roman" pitchFamily="18" charset="0"/>
      </a:defRPr>
    </a:lvl3pPr>
    <a:lvl4pPr marL="1371600" algn="ctr" rtl="0" fontAlgn="base">
      <a:spcBef>
        <a:spcPct val="0"/>
      </a:spcBef>
      <a:spcAft>
        <a:spcPct val="0"/>
      </a:spcAft>
      <a:defRPr sz="2400" kern="1200">
        <a:solidFill>
          <a:schemeClr val="tx1"/>
        </a:solidFill>
        <a:latin typeface="Palatino Linotype" pitchFamily="18" charset="0"/>
        <a:ea typeface="+mn-ea"/>
        <a:cs typeface="Times New Roman" pitchFamily="18" charset="0"/>
      </a:defRPr>
    </a:lvl4pPr>
    <a:lvl5pPr marL="1828800" algn="ctr" rtl="0" fontAlgn="base">
      <a:spcBef>
        <a:spcPct val="0"/>
      </a:spcBef>
      <a:spcAft>
        <a:spcPct val="0"/>
      </a:spcAft>
      <a:defRPr sz="2400" kern="1200">
        <a:solidFill>
          <a:schemeClr val="tx1"/>
        </a:solidFill>
        <a:latin typeface="Palatino Linotype" pitchFamily="18" charset="0"/>
        <a:ea typeface="+mn-ea"/>
        <a:cs typeface="Times New Roman" pitchFamily="18" charset="0"/>
      </a:defRPr>
    </a:lvl5pPr>
    <a:lvl6pPr marL="2286000" algn="l" defTabSz="914400" rtl="0" eaLnBrk="1" latinLnBrk="0" hangingPunct="1">
      <a:defRPr sz="2400" kern="1200">
        <a:solidFill>
          <a:schemeClr val="tx1"/>
        </a:solidFill>
        <a:latin typeface="Palatino Linotype" pitchFamily="18" charset="0"/>
        <a:ea typeface="+mn-ea"/>
        <a:cs typeface="Times New Roman" pitchFamily="18" charset="0"/>
      </a:defRPr>
    </a:lvl6pPr>
    <a:lvl7pPr marL="2743200" algn="l" defTabSz="914400" rtl="0" eaLnBrk="1" latinLnBrk="0" hangingPunct="1">
      <a:defRPr sz="2400" kern="1200">
        <a:solidFill>
          <a:schemeClr val="tx1"/>
        </a:solidFill>
        <a:latin typeface="Palatino Linotype" pitchFamily="18" charset="0"/>
        <a:ea typeface="+mn-ea"/>
        <a:cs typeface="Times New Roman" pitchFamily="18" charset="0"/>
      </a:defRPr>
    </a:lvl7pPr>
    <a:lvl8pPr marL="3200400" algn="l" defTabSz="914400" rtl="0" eaLnBrk="1" latinLnBrk="0" hangingPunct="1">
      <a:defRPr sz="2400" kern="1200">
        <a:solidFill>
          <a:schemeClr val="tx1"/>
        </a:solidFill>
        <a:latin typeface="Palatino Linotype" pitchFamily="18" charset="0"/>
        <a:ea typeface="+mn-ea"/>
        <a:cs typeface="Times New Roman" pitchFamily="18" charset="0"/>
      </a:defRPr>
    </a:lvl8pPr>
    <a:lvl9pPr marL="3657600" algn="l" defTabSz="914400" rtl="0" eaLnBrk="1" latinLnBrk="0" hangingPunct="1">
      <a:defRPr sz="2400" kern="1200">
        <a:solidFill>
          <a:schemeClr val="tx1"/>
        </a:solidFill>
        <a:latin typeface="Palatino Linotype" pitchFamily="18" charset="0"/>
        <a:ea typeface="+mn-ea"/>
        <a:cs typeface="Times New Roman" pitchFamily="18" charset="0"/>
      </a:defRPr>
    </a:lvl9pPr>
  </p:defaultTextStyle>
  <p:extLst>
    <p:ext uri="{EFAFB233-063F-42B5-8137-9DF3F51BA10A}">
      <p15:sldGuideLst xmlns:p15="http://schemas.microsoft.com/office/powerpoint/2012/main">
        <p15:guide id="1" orient="horz" pos="3840" userDrawn="1">
          <p15:clr>
            <a:srgbClr val="A4A3A4"/>
          </p15:clr>
        </p15:guide>
        <p15:guide id="2" orient="horz" pos="1392" userDrawn="1">
          <p15:clr>
            <a:srgbClr val="A4A3A4"/>
          </p15:clr>
        </p15:guide>
        <p15:guide id="3" orient="horz" pos="2112" userDrawn="1">
          <p15:clr>
            <a:srgbClr val="A4A3A4"/>
          </p15:clr>
        </p15:guide>
        <p15:guide id="4" orient="horz" pos="2592" userDrawn="1">
          <p15:clr>
            <a:srgbClr val="A4A3A4"/>
          </p15:clr>
        </p15:guide>
        <p15:guide id="5" pos="3776" userDrawn="1">
          <p15:clr>
            <a:srgbClr val="A4A3A4"/>
          </p15:clr>
        </p15:guide>
        <p15:guide id="6" pos="1920" userDrawn="1">
          <p15:clr>
            <a:srgbClr val="A4A3A4"/>
          </p15:clr>
        </p15:guide>
        <p15:guide id="7" pos="5248"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AF8E451-8D6D-A831-66D2-781F734A7923}" name="Alena Chau" initials="AC" userId="S::achau@ccmg.com::cd2faf8d-904a-443c-9358-ef13244f34f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rin Maguire" initials="EM" lastIdx="1" clrIdx="0"/>
  <p:cmAuthor id="2" name="Eliza Steed" initials="ES" lastIdx="2" clrIdx="1"/>
  <p:cmAuthor id="3" name="Tom Finnegan" initials="TF" lastIdx="1" clrIdx="2">
    <p:extLst>
      <p:ext uri="{19B8F6BF-5375-455C-9EA6-DF929625EA0E}">
        <p15:presenceInfo xmlns:p15="http://schemas.microsoft.com/office/powerpoint/2012/main" userId="S::tfinnegan@ccmg.com::3283d324-4708-4c35-9721-0bab2f4801f3" providerId="AD"/>
      </p:ext>
    </p:extLst>
  </p:cmAuthor>
  <p:cmAuthor id="4" name="Patty Quinn McAuley" initials="PQM" lastIdx="5" clrIdx="3">
    <p:extLst>
      <p:ext uri="{19B8F6BF-5375-455C-9EA6-DF929625EA0E}">
        <p15:presenceInfo xmlns:p15="http://schemas.microsoft.com/office/powerpoint/2012/main" userId="S::pquinn@ccmg.com::c915cfc9-ad0b-4e9e-988e-63193da804c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467F"/>
    <a:srgbClr val="F7A235"/>
    <a:srgbClr val="FF6600"/>
    <a:srgbClr val="FFC000"/>
    <a:srgbClr val="E7E9EC"/>
    <a:srgbClr val="F4F4F6"/>
    <a:srgbClr val="00407A"/>
    <a:srgbClr val="F7B847"/>
    <a:srgbClr val="003366"/>
    <a:srgbClr val="6E89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55" autoAdjust="0"/>
    <p:restoredTop sz="96267" autoAdjust="0"/>
  </p:normalViewPr>
  <p:slideViewPr>
    <p:cSldViewPr>
      <p:cViewPr varScale="1">
        <p:scale>
          <a:sx n="95" d="100"/>
          <a:sy n="95" d="100"/>
        </p:scale>
        <p:origin x="91" y="53"/>
      </p:cViewPr>
      <p:guideLst>
        <p:guide orient="horz" pos="3840"/>
        <p:guide orient="horz" pos="1392"/>
        <p:guide orient="horz" pos="2112"/>
        <p:guide orient="horz" pos="2592"/>
        <p:guide pos="3776"/>
        <p:guide pos="1920"/>
        <p:guide pos="5248"/>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Lst>
  </p:outlineViewPr>
  <p:notesTextViewPr>
    <p:cViewPr>
      <p:scale>
        <a:sx n="100" d="100"/>
        <a:sy n="100" d="100"/>
      </p:scale>
      <p:origin x="0" y="0"/>
    </p:cViewPr>
  </p:notesTextViewPr>
  <p:sorterViewPr>
    <p:cViewPr>
      <p:scale>
        <a:sx n="146" d="100"/>
        <a:sy n="146" d="100"/>
      </p:scale>
      <p:origin x="0" y="19956"/>
    </p:cViewPr>
  </p:sorterViewPr>
  <p:notesViewPr>
    <p:cSldViewPr>
      <p:cViewPr varScale="1">
        <p:scale>
          <a:sx n="83" d="100"/>
          <a:sy n="83" d="100"/>
        </p:scale>
        <p:origin x="3030"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commentAuthors" Target="commentAuthors.xml"/><Relationship Id="rId68"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font" Target="fonts/font23.fntdata"/><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font" Target="fonts/font13.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handoutMaster" Target="handoutMasters/handoutMaster1.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tableStyles" Target="tableStyles.xml"/><Relationship Id="rId20" Type="http://schemas.openxmlformats.org/officeDocument/2006/relationships/slide" Target="slides/slide7.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font" Target="fonts/font1.fntdata"/></Relationships>
</file>

<file path=ppt/_rels/viewProps.xml.rels><?xml version="1.0" encoding="UTF-8" standalone="yes"?>
<Relationships xmlns="http://schemas.openxmlformats.org/package/2006/relationships"><Relationship Id="rId8" Type="http://schemas.openxmlformats.org/officeDocument/2006/relationships/slide" Target="slides/slide10.xml"/><Relationship Id="rId13" Type="http://schemas.openxmlformats.org/officeDocument/2006/relationships/slide" Target="slides/slide15.xml"/><Relationship Id="rId18" Type="http://schemas.openxmlformats.org/officeDocument/2006/relationships/slide" Target="slides/slide20.xml"/><Relationship Id="rId3" Type="http://schemas.openxmlformats.org/officeDocument/2006/relationships/slide" Target="slides/slide5.xml"/><Relationship Id="rId7" Type="http://schemas.openxmlformats.org/officeDocument/2006/relationships/slide" Target="slides/slide9.xml"/><Relationship Id="rId12" Type="http://schemas.openxmlformats.org/officeDocument/2006/relationships/slide" Target="slides/slide14.xml"/><Relationship Id="rId17" Type="http://schemas.openxmlformats.org/officeDocument/2006/relationships/slide" Target="slides/slide19.xml"/><Relationship Id="rId2" Type="http://schemas.openxmlformats.org/officeDocument/2006/relationships/slide" Target="slides/slide4.xml"/><Relationship Id="rId16" Type="http://schemas.openxmlformats.org/officeDocument/2006/relationships/slide" Target="slides/slide18.xml"/><Relationship Id="rId1" Type="http://schemas.openxmlformats.org/officeDocument/2006/relationships/slide" Target="slides/slide3.xml"/><Relationship Id="rId6" Type="http://schemas.openxmlformats.org/officeDocument/2006/relationships/slide" Target="slides/slide8.xml"/><Relationship Id="rId11" Type="http://schemas.openxmlformats.org/officeDocument/2006/relationships/slide" Target="slides/slide13.xml"/><Relationship Id="rId5" Type="http://schemas.openxmlformats.org/officeDocument/2006/relationships/slide" Target="slides/slide7.xml"/><Relationship Id="rId15" Type="http://schemas.openxmlformats.org/officeDocument/2006/relationships/slide" Target="slides/slide17.xml"/><Relationship Id="rId10" Type="http://schemas.openxmlformats.org/officeDocument/2006/relationships/slide" Target="slides/slide12.xml"/><Relationship Id="rId4" Type="http://schemas.openxmlformats.org/officeDocument/2006/relationships/slide" Target="slides/slide6.xml"/><Relationship Id="rId9" Type="http://schemas.openxmlformats.org/officeDocument/2006/relationships/slide" Target="slides/slide11.xml"/><Relationship Id="rId14" Type="http://schemas.openxmlformats.org/officeDocument/2006/relationships/slide" Target="slides/slide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4" y="4"/>
            <a:ext cx="3036623" cy="465743"/>
          </a:xfrm>
          <a:prstGeom prst="rect">
            <a:avLst/>
          </a:prstGeom>
          <a:noFill/>
          <a:ln w="9525">
            <a:noFill/>
            <a:miter lim="800000"/>
            <a:headEnd/>
            <a:tailEnd/>
          </a:ln>
          <a:effectLst/>
        </p:spPr>
        <p:txBody>
          <a:bodyPr vert="horz" wrap="square" lIns="92959" tIns="46480" rIns="92959" bIns="46480" numCol="1" anchor="t" anchorCtr="0" compatLnSpc="1">
            <a:prstTxWarp prst="textNoShape">
              <a:avLst/>
            </a:prstTxWarp>
          </a:bodyPr>
          <a:lstStyle>
            <a:lvl1pPr algn="l" defTabSz="929474">
              <a:defRPr sz="1300">
                <a:latin typeface="Tahoma" pitchFamily="34" charset="0"/>
              </a:defRPr>
            </a:lvl1pPr>
          </a:lstStyle>
          <a:p>
            <a:pPr>
              <a:defRPr/>
            </a:pPr>
            <a:endParaRPr lang="en-US" dirty="0"/>
          </a:p>
        </p:txBody>
      </p:sp>
      <p:sp>
        <p:nvSpPr>
          <p:cNvPr id="106499" name="Rectangle 3"/>
          <p:cNvSpPr>
            <a:spLocks noGrp="1" noChangeArrowheads="1"/>
          </p:cNvSpPr>
          <p:nvPr>
            <p:ph type="dt" sz="quarter" idx="1"/>
          </p:nvPr>
        </p:nvSpPr>
        <p:spPr bwMode="auto">
          <a:xfrm>
            <a:off x="3973777" y="4"/>
            <a:ext cx="3036623" cy="465743"/>
          </a:xfrm>
          <a:prstGeom prst="rect">
            <a:avLst/>
          </a:prstGeom>
          <a:noFill/>
          <a:ln w="9525">
            <a:noFill/>
            <a:miter lim="800000"/>
            <a:headEnd/>
            <a:tailEnd/>
          </a:ln>
          <a:effectLst/>
        </p:spPr>
        <p:txBody>
          <a:bodyPr vert="horz" wrap="square" lIns="92959" tIns="46480" rIns="92959" bIns="46480" numCol="1" anchor="t" anchorCtr="0" compatLnSpc="1">
            <a:prstTxWarp prst="textNoShape">
              <a:avLst/>
            </a:prstTxWarp>
          </a:bodyPr>
          <a:lstStyle>
            <a:lvl1pPr algn="r" defTabSz="929474">
              <a:defRPr sz="1300">
                <a:latin typeface="Tahoma" pitchFamily="34" charset="0"/>
              </a:defRPr>
            </a:lvl1pPr>
          </a:lstStyle>
          <a:p>
            <a:pPr>
              <a:defRPr/>
            </a:pPr>
            <a:endParaRPr lang="en-US" dirty="0"/>
          </a:p>
        </p:txBody>
      </p:sp>
      <p:sp>
        <p:nvSpPr>
          <p:cNvPr id="106500" name="Rectangle 4"/>
          <p:cNvSpPr>
            <a:spLocks noGrp="1" noChangeArrowheads="1"/>
          </p:cNvSpPr>
          <p:nvPr>
            <p:ph type="ftr" sz="quarter" idx="2"/>
          </p:nvPr>
        </p:nvSpPr>
        <p:spPr bwMode="auto">
          <a:xfrm>
            <a:off x="4" y="8830658"/>
            <a:ext cx="3036623" cy="465742"/>
          </a:xfrm>
          <a:prstGeom prst="rect">
            <a:avLst/>
          </a:prstGeom>
          <a:noFill/>
          <a:ln w="9525">
            <a:noFill/>
            <a:miter lim="800000"/>
            <a:headEnd/>
            <a:tailEnd/>
          </a:ln>
          <a:effectLst/>
        </p:spPr>
        <p:txBody>
          <a:bodyPr vert="horz" wrap="square" lIns="92959" tIns="46480" rIns="92959" bIns="46480" numCol="1" anchor="b" anchorCtr="0" compatLnSpc="1">
            <a:prstTxWarp prst="textNoShape">
              <a:avLst/>
            </a:prstTxWarp>
          </a:bodyPr>
          <a:lstStyle>
            <a:lvl1pPr algn="l" defTabSz="929474">
              <a:defRPr sz="1300">
                <a:latin typeface="Tahoma" pitchFamily="34" charset="0"/>
              </a:defRPr>
            </a:lvl1pPr>
          </a:lstStyle>
          <a:p>
            <a:pPr>
              <a:defRPr/>
            </a:pPr>
            <a:endParaRPr lang="en-US" dirty="0"/>
          </a:p>
        </p:txBody>
      </p:sp>
      <p:sp>
        <p:nvSpPr>
          <p:cNvPr id="106501" name="Rectangle 5"/>
          <p:cNvSpPr>
            <a:spLocks noGrp="1" noChangeArrowheads="1"/>
          </p:cNvSpPr>
          <p:nvPr>
            <p:ph type="sldNum" sz="quarter" idx="3"/>
          </p:nvPr>
        </p:nvSpPr>
        <p:spPr bwMode="auto">
          <a:xfrm>
            <a:off x="3973777" y="8830658"/>
            <a:ext cx="3036623" cy="465742"/>
          </a:xfrm>
          <a:prstGeom prst="rect">
            <a:avLst/>
          </a:prstGeom>
          <a:noFill/>
          <a:ln w="9525">
            <a:noFill/>
            <a:miter lim="800000"/>
            <a:headEnd/>
            <a:tailEnd/>
          </a:ln>
          <a:effectLst/>
        </p:spPr>
        <p:txBody>
          <a:bodyPr vert="horz" wrap="square" lIns="92959" tIns="46480" rIns="92959" bIns="46480" numCol="1" anchor="b" anchorCtr="0" compatLnSpc="1">
            <a:prstTxWarp prst="textNoShape">
              <a:avLst/>
            </a:prstTxWarp>
          </a:bodyPr>
          <a:lstStyle>
            <a:lvl1pPr algn="r" defTabSz="929474">
              <a:defRPr sz="1300">
                <a:latin typeface="Tahoma" pitchFamily="34" charset="0"/>
              </a:defRPr>
            </a:lvl1pPr>
          </a:lstStyle>
          <a:p>
            <a:pPr>
              <a:defRPr/>
            </a:pPr>
            <a:fld id="{D4F4F0AF-D7A6-43BE-96B7-485F0482869E}" type="slidenum">
              <a:rPr lang="en-US"/>
              <a:pPr>
                <a:defRPr/>
              </a:pPr>
              <a:t>‹#›</a:t>
            </a:fld>
            <a:endParaRPr lang="en-US" dirty="0"/>
          </a:p>
        </p:txBody>
      </p:sp>
    </p:spTree>
    <p:extLst>
      <p:ext uri="{BB962C8B-B14F-4D97-AF65-F5344CB8AC3E}">
        <p14:creationId xmlns:p14="http://schemas.microsoft.com/office/powerpoint/2010/main" val="105817821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4" y="4"/>
            <a:ext cx="3036623" cy="465743"/>
          </a:xfrm>
          <a:prstGeom prst="rect">
            <a:avLst/>
          </a:prstGeom>
          <a:noFill/>
          <a:ln w="9525">
            <a:noFill/>
            <a:miter lim="800000"/>
            <a:headEnd/>
            <a:tailEnd/>
          </a:ln>
          <a:effectLst/>
        </p:spPr>
        <p:txBody>
          <a:bodyPr vert="horz" wrap="square" lIns="92959" tIns="46480" rIns="92959" bIns="46480" numCol="1" anchor="t" anchorCtr="0" compatLnSpc="1">
            <a:prstTxWarp prst="textNoShape">
              <a:avLst/>
            </a:prstTxWarp>
          </a:bodyPr>
          <a:lstStyle>
            <a:lvl1pPr algn="l" defTabSz="929474">
              <a:defRPr sz="1300">
                <a:latin typeface="Tahoma" pitchFamily="34" charset="0"/>
              </a:defRPr>
            </a:lvl1pPr>
          </a:lstStyle>
          <a:p>
            <a:pPr>
              <a:defRPr/>
            </a:pPr>
            <a:endParaRPr lang="en-US" dirty="0"/>
          </a:p>
        </p:txBody>
      </p:sp>
      <p:sp>
        <p:nvSpPr>
          <p:cNvPr id="5123" name="Rectangle 3"/>
          <p:cNvSpPr>
            <a:spLocks noGrp="1" noChangeArrowheads="1"/>
          </p:cNvSpPr>
          <p:nvPr>
            <p:ph type="dt" idx="1"/>
          </p:nvPr>
        </p:nvSpPr>
        <p:spPr bwMode="auto">
          <a:xfrm>
            <a:off x="3973777" y="4"/>
            <a:ext cx="3036623" cy="465743"/>
          </a:xfrm>
          <a:prstGeom prst="rect">
            <a:avLst/>
          </a:prstGeom>
          <a:noFill/>
          <a:ln w="9525">
            <a:noFill/>
            <a:miter lim="800000"/>
            <a:headEnd/>
            <a:tailEnd/>
          </a:ln>
          <a:effectLst/>
        </p:spPr>
        <p:txBody>
          <a:bodyPr vert="horz" wrap="square" lIns="92959" tIns="46480" rIns="92959" bIns="46480" numCol="1" anchor="t" anchorCtr="0" compatLnSpc="1">
            <a:prstTxWarp prst="textNoShape">
              <a:avLst/>
            </a:prstTxWarp>
          </a:bodyPr>
          <a:lstStyle>
            <a:lvl1pPr algn="r" defTabSz="929474">
              <a:defRPr sz="1300">
                <a:latin typeface="Tahoma" pitchFamily="34" charset="0"/>
              </a:defRPr>
            </a:lvl1pPr>
          </a:lstStyle>
          <a:p>
            <a:pPr>
              <a:defRPr/>
            </a:pPr>
            <a:endParaRPr lang="en-US" dirty="0"/>
          </a:p>
        </p:txBody>
      </p:sp>
      <p:sp>
        <p:nvSpPr>
          <p:cNvPr id="37892" name="Rectangle 4"/>
          <p:cNvSpPr>
            <a:spLocks noGrp="1" noRot="1" noChangeAspect="1" noChangeArrowheads="1" noTextEdit="1"/>
          </p:cNvSpPr>
          <p:nvPr>
            <p:ph type="sldImg" idx="2"/>
          </p:nvPr>
        </p:nvSpPr>
        <p:spPr bwMode="auto">
          <a:xfrm>
            <a:off x="407988" y="696913"/>
            <a:ext cx="6196012"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932595" y="4414561"/>
            <a:ext cx="5145220" cy="4185532"/>
          </a:xfrm>
          <a:prstGeom prst="rect">
            <a:avLst/>
          </a:prstGeom>
          <a:noFill/>
          <a:ln w="9525">
            <a:noFill/>
            <a:miter lim="800000"/>
            <a:headEnd/>
            <a:tailEnd/>
          </a:ln>
          <a:effectLst/>
        </p:spPr>
        <p:txBody>
          <a:bodyPr vert="horz" wrap="square" lIns="92959" tIns="46480" rIns="92959" bIns="4648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4" y="8830658"/>
            <a:ext cx="3036623" cy="465742"/>
          </a:xfrm>
          <a:prstGeom prst="rect">
            <a:avLst/>
          </a:prstGeom>
          <a:noFill/>
          <a:ln w="9525">
            <a:noFill/>
            <a:miter lim="800000"/>
            <a:headEnd/>
            <a:tailEnd/>
          </a:ln>
          <a:effectLst/>
        </p:spPr>
        <p:txBody>
          <a:bodyPr vert="horz" wrap="square" lIns="92959" tIns="46480" rIns="92959" bIns="46480" numCol="1" anchor="b" anchorCtr="0" compatLnSpc="1">
            <a:prstTxWarp prst="textNoShape">
              <a:avLst/>
            </a:prstTxWarp>
          </a:bodyPr>
          <a:lstStyle>
            <a:lvl1pPr algn="l" defTabSz="929474">
              <a:defRPr sz="1300">
                <a:latin typeface="Tahoma" pitchFamily="34" charset="0"/>
              </a:defRPr>
            </a:lvl1pPr>
          </a:lstStyle>
          <a:p>
            <a:pPr>
              <a:defRPr/>
            </a:pPr>
            <a:endParaRPr lang="en-US" dirty="0"/>
          </a:p>
        </p:txBody>
      </p:sp>
      <p:sp>
        <p:nvSpPr>
          <p:cNvPr id="5127" name="Rectangle 7"/>
          <p:cNvSpPr>
            <a:spLocks noGrp="1" noChangeArrowheads="1"/>
          </p:cNvSpPr>
          <p:nvPr>
            <p:ph type="sldNum" sz="quarter" idx="5"/>
          </p:nvPr>
        </p:nvSpPr>
        <p:spPr bwMode="auto">
          <a:xfrm>
            <a:off x="3973777" y="8830658"/>
            <a:ext cx="3036623" cy="465742"/>
          </a:xfrm>
          <a:prstGeom prst="rect">
            <a:avLst/>
          </a:prstGeom>
          <a:noFill/>
          <a:ln w="9525">
            <a:noFill/>
            <a:miter lim="800000"/>
            <a:headEnd/>
            <a:tailEnd/>
          </a:ln>
          <a:effectLst/>
        </p:spPr>
        <p:txBody>
          <a:bodyPr vert="horz" wrap="square" lIns="92959" tIns="46480" rIns="92959" bIns="46480" numCol="1" anchor="b" anchorCtr="0" compatLnSpc="1">
            <a:prstTxWarp prst="textNoShape">
              <a:avLst/>
            </a:prstTxWarp>
          </a:bodyPr>
          <a:lstStyle>
            <a:lvl1pPr algn="r" defTabSz="929474">
              <a:defRPr sz="1300">
                <a:latin typeface="Tahoma" pitchFamily="34" charset="0"/>
              </a:defRPr>
            </a:lvl1pPr>
          </a:lstStyle>
          <a:p>
            <a:pPr>
              <a:defRPr/>
            </a:pPr>
            <a:fld id="{A752FD07-6BBD-442F-903D-E62B51BB3562}" type="slidenum">
              <a:rPr lang="en-US"/>
              <a:pPr>
                <a:defRPr/>
              </a:pPr>
              <a:t>‹#›</a:t>
            </a:fld>
            <a:endParaRPr lang="en-US" dirty="0"/>
          </a:p>
        </p:txBody>
      </p:sp>
    </p:spTree>
    <p:extLst>
      <p:ext uri="{BB962C8B-B14F-4D97-AF65-F5344CB8AC3E}">
        <p14:creationId xmlns:p14="http://schemas.microsoft.com/office/powerpoint/2010/main" val="2716398334"/>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6012"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04803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333375" y="746125"/>
            <a:ext cx="6613525" cy="3721100"/>
          </a:xfrm>
          <a:ln/>
        </p:spPr>
      </p:sp>
      <p:sp>
        <p:nvSpPr>
          <p:cNvPr id="66563" name="Rectangle 3"/>
          <p:cNvSpPr>
            <a:spLocks noGrp="1" noChangeArrowheads="1"/>
          </p:cNvSpPr>
          <p:nvPr>
            <p:ph type="body" idx="1"/>
          </p:nvPr>
        </p:nvSpPr>
        <p:spPr>
          <a:xfrm>
            <a:off x="685802" y="4584353"/>
            <a:ext cx="6248400" cy="52454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30" tIns="47517" rIns="95030" bIns="47517"/>
          <a:lstStyle/>
          <a:p>
            <a:pPr eaLnBrk="1" fontAlgn="auto" hangingPunct="1">
              <a:spcBef>
                <a:spcPts val="0"/>
              </a:spcBef>
              <a:spcAft>
                <a:spcPts val="0"/>
              </a:spcAft>
            </a:pPr>
            <a:r>
              <a:rPr lang="en-US" sz="1100" dirty="0">
                <a:solidFill>
                  <a:prstClr val="black"/>
                </a:solidFill>
                <a:latin typeface="Calibri" panose="020F0502020204030204"/>
              </a:rPr>
              <a:t>We look at a lot of data and indicators to gauge the health of the economy.  I’d like to share with you several that we put more stock in when assessing the economic outlook.  Those are the Conference Board’s Index of Leading Economic Indicators, Housing Starts, the health of the labor market, and the shape of the yield curve.  We’ve highlighted all three of those in each of the past several Market Outlooks.  Up to this point their message has been continued economic growth.  </a:t>
            </a:r>
          </a:p>
          <a:p>
            <a:pPr eaLnBrk="1" fontAlgn="auto" hangingPunct="1">
              <a:spcBef>
                <a:spcPts val="0"/>
              </a:spcBef>
              <a:spcAft>
                <a:spcPts val="0"/>
              </a:spcAft>
            </a:pPr>
            <a:r>
              <a:rPr lang="en-US" sz="1100" dirty="0">
                <a:solidFill>
                  <a:prstClr val="black"/>
                </a:solidFill>
                <a:latin typeface="Calibri" panose="020F0502020204030204"/>
              </a:rPr>
              <a:t>The Conference Board’s Index of Leading Economic Indicators (the  blue line on the bottom of this chart) has softened a bit but does not appear to be signaling a recession yet. This is important because it will typically turn down significantly on average 11 months before a recession. The red line on this chart is the Coincident Economic Index which measure how conditions are currently. Prior to a recession the Leading Index will typically cross below the Coincident Index and this has not happened </a:t>
            </a:r>
          </a:p>
        </p:txBody>
      </p:sp>
    </p:spTree>
    <p:extLst>
      <p:ext uri="{BB962C8B-B14F-4D97-AF65-F5344CB8AC3E}">
        <p14:creationId xmlns:p14="http://schemas.microsoft.com/office/powerpoint/2010/main" val="4083622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333375" y="746125"/>
            <a:ext cx="6613525" cy="3721100"/>
          </a:xfrm>
          <a:ln/>
        </p:spPr>
      </p:sp>
      <p:sp>
        <p:nvSpPr>
          <p:cNvPr id="66563" name="Rectangle 3"/>
          <p:cNvSpPr>
            <a:spLocks noGrp="1" noChangeArrowheads="1"/>
          </p:cNvSpPr>
          <p:nvPr>
            <p:ph type="body" idx="1"/>
          </p:nvPr>
        </p:nvSpPr>
        <p:spPr>
          <a:xfrm>
            <a:off x="685802" y="4584353"/>
            <a:ext cx="6248400" cy="52454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30" tIns="47517" rIns="95030" bIns="47517"/>
          <a:lstStyle/>
          <a:p>
            <a:pPr eaLnBrk="1" fontAlgn="auto" hangingPunct="1">
              <a:spcBef>
                <a:spcPts val="0"/>
              </a:spcBef>
              <a:spcAft>
                <a:spcPts val="0"/>
              </a:spcAft>
            </a:pPr>
            <a:r>
              <a:rPr lang="en-US" sz="1100" dirty="0">
                <a:solidFill>
                  <a:prstClr val="black"/>
                </a:solidFill>
                <a:latin typeface="Calibri" panose="020F0502020204030204"/>
              </a:rPr>
              <a:t>We look at a lot of data and indicators to gauge the health of the economy.  I’d like to share with you several that we put more stock in when assessing the economic outlook.  Those are the Conference Board’s Index of Leading Economic Indicators, Housing Starts, the health of the labor market, and the shape of the yield curve.  We’ve highlighted all three of those in each of the past several Market Outlooks.  Up to this point their message has been continued economic growth.  </a:t>
            </a:r>
          </a:p>
          <a:p>
            <a:pPr eaLnBrk="1" fontAlgn="auto" hangingPunct="1">
              <a:spcBef>
                <a:spcPts val="0"/>
              </a:spcBef>
              <a:spcAft>
                <a:spcPts val="0"/>
              </a:spcAft>
            </a:pPr>
            <a:r>
              <a:rPr lang="en-US" sz="1100" dirty="0">
                <a:solidFill>
                  <a:prstClr val="black"/>
                </a:solidFill>
                <a:latin typeface="Calibri" panose="020F0502020204030204"/>
              </a:rPr>
              <a:t>The Conference Board’s Index of Leading Economic Indicators (the  blue line on the bottom of this chart) has softened a bit but does not appear to be signaling a recession yet. This is important because it will typically turn down significantly on average 11 months before a recession. The red line on this chart is the Coincident Economic Index which measure how conditions are currently. Prior to a recession the Leading Index will typically cross below the Coincident Index and this has not happened </a:t>
            </a:r>
          </a:p>
        </p:txBody>
      </p:sp>
    </p:spTree>
    <p:extLst>
      <p:ext uri="{BB962C8B-B14F-4D97-AF65-F5344CB8AC3E}">
        <p14:creationId xmlns:p14="http://schemas.microsoft.com/office/powerpoint/2010/main" val="205781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331788" y="746125"/>
            <a:ext cx="6615112" cy="3721100"/>
          </a:xfrm>
          <a:ln/>
        </p:spPr>
      </p:sp>
      <p:sp>
        <p:nvSpPr>
          <p:cNvPr id="66563" name="Rectangle 3"/>
          <p:cNvSpPr>
            <a:spLocks noGrp="1" noChangeArrowheads="1"/>
          </p:cNvSpPr>
          <p:nvPr>
            <p:ph type="body" idx="1"/>
          </p:nvPr>
        </p:nvSpPr>
        <p:spPr>
          <a:xfrm>
            <a:off x="457200" y="4467225"/>
            <a:ext cx="6553200" cy="513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96" tIns="47799" rIns="95596" bIns="47799"/>
          <a:lstStyle/>
          <a:p>
            <a:r>
              <a:rPr lang="en-US" sz="1150" dirty="0"/>
              <a:t>We believe the Long Term Secular Bull Market is still alive. We are looking for about 8% price appreciation for the S&amp;P 500. Earnings growing 8%, no P/E expansion. We expect more volatility this year, especially leading up to the elections. We do not see a recession on the horizon (through this year) although there have been some signs of slowing. Always lots of risks. International stocks could outperform US as valuations are attractive and will benefit if the dollar weakens. We think the Fed is on hold possibly through year end. Of course they are data dependent, but growth looks sustainable and inflation remains in check. We think interest rates are range bound between 1.5% to 2.5%. </a:t>
            </a:r>
          </a:p>
          <a:p>
            <a:endParaRPr lang="en-US" sz="1150" dirty="0"/>
          </a:p>
        </p:txBody>
      </p:sp>
    </p:spTree>
    <p:extLst>
      <p:ext uri="{BB962C8B-B14F-4D97-AF65-F5344CB8AC3E}">
        <p14:creationId xmlns:p14="http://schemas.microsoft.com/office/powerpoint/2010/main" val="3903957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333375" y="746125"/>
            <a:ext cx="6613525" cy="3721100"/>
          </a:xfrm>
          <a:ln/>
        </p:spPr>
      </p:sp>
      <p:sp>
        <p:nvSpPr>
          <p:cNvPr id="66563" name="Rectangle 3"/>
          <p:cNvSpPr>
            <a:spLocks noGrp="1" noChangeArrowheads="1"/>
          </p:cNvSpPr>
          <p:nvPr>
            <p:ph type="body" idx="1"/>
          </p:nvPr>
        </p:nvSpPr>
        <p:spPr>
          <a:xfrm>
            <a:off x="685802" y="4584353"/>
            <a:ext cx="6248400" cy="52454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30" tIns="47517" rIns="95030" bIns="47517"/>
          <a:lstStyle/>
          <a:p>
            <a:pPr eaLnBrk="1" fontAlgn="auto" hangingPunct="1">
              <a:spcBef>
                <a:spcPts val="0"/>
              </a:spcBef>
              <a:spcAft>
                <a:spcPts val="0"/>
              </a:spcAft>
            </a:pPr>
            <a:r>
              <a:rPr lang="en-US" sz="1100" dirty="0">
                <a:solidFill>
                  <a:prstClr val="black"/>
                </a:solidFill>
                <a:latin typeface="Calibri" panose="020F0502020204030204"/>
              </a:rPr>
              <a:t>We look at a lot of data and indicators to gauge the health of the economy.  I’d like to share with you several that we put more stock in when assessing the economic outlook.  Those are the Conference Board’s Index of Leading Economic Indicators, Housing Starts, the health of the labor market, and the shape of the yield curve.  We’ve highlighted all three of those in each of the past several Market Outlooks.  Up to this point their message has been continued economic growth.  </a:t>
            </a:r>
          </a:p>
          <a:p>
            <a:pPr eaLnBrk="1" fontAlgn="auto" hangingPunct="1">
              <a:spcBef>
                <a:spcPts val="0"/>
              </a:spcBef>
              <a:spcAft>
                <a:spcPts val="0"/>
              </a:spcAft>
            </a:pPr>
            <a:r>
              <a:rPr lang="en-US" sz="1100" dirty="0">
                <a:solidFill>
                  <a:prstClr val="black"/>
                </a:solidFill>
                <a:latin typeface="Calibri" panose="020F0502020204030204"/>
              </a:rPr>
              <a:t>The Conference Board’s Index of Leading Economic Indicators (the  blue line on the bottom of this chart) has softened a bit but does not appear to be signaling a recession yet. This is important because it will typically turn down significantly on average 11 months before a recession. The red line on this chart is the Coincident Economic Index which measure how conditions are currently. Prior to a recession the Leading Index will typically cross below the Coincident Index and this has not happened </a:t>
            </a:r>
          </a:p>
        </p:txBody>
      </p:sp>
    </p:spTree>
    <p:extLst>
      <p:ext uri="{BB962C8B-B14F-4D97-AF65-F5344CB8AC3E}">
        <p14:creationId xmlns:p14="http://schemas.microsoft.com/office/powerpoint/2010/main" val="1760804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333375" y="746125"/>
            <a:ext cx="6613525" cy="3721100"/>
          </a:xfrm>
          <a:ln/>
        </p:spPr>
      </p:sp>
      <p:sp>
        <p:nvSpPr>
          <p:cNvPr id="66563" name="Rectangle 3"/>
          <p:cNvSpPr>
            <a:spLocks noGrp="1" noChangeArrowheads="1"/>
          </p:cNvSpPr>
          <p:nvPr>
            <p:ph type="body" idx="1"/>
          </p:nvPr>
        </p:nvSpPr>
        <p:spPr>
          <a:xfrm>
            <a:off x="685802" y="4584353"/>
            <a:ext cx="6248400" cy="52454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30" tIns="47517" rIns="95030" bIns="47517"/>
          <a:lstStyle/>
          <a:p>
            <a:pPr eaLnBrk="1" fontAlgn="auto" hangingPunct="1">
              <a:spcBef>
                <a:spcPts val="0"/>
              </a:spcBef>
              <a:spcAft>
                <a:spcPts val="0"/>
              </a:spcAft>
            </a:pPr>
            <a:r>
              <a:rPr lang="en-US" sz="1100" dirty="0">
                <a:solidFill>
                  <a:prstClr val="black"/>
                </a:solidFill>
                <a:latin typeface="Calibri" panose="020F0502020204030204"/>
              </a:rPr>
              <a:t>We look at a lot of data and indicators to gauge the health of the economy.  I’d like to share with you several that we put more stock in when assessing the economic outlook.  Those are the Conference Board’s Index of Leading Economic Indicators, Housing Starts, the health of the labor market, and the shape of the yield curve.  We’ve highlighted all three of those in each of the past several Market Outlooks.  Up to this point their message has been continued economic growth.  </a:t>
            </a:r>
          </a:p>
          <a:p>
            <a:pPr eaLnBrk="1" fontAlgn="auto" hangingPunct="1">
              <a:spcBef>
                <a:spcPts val="0"/>
              </a:spcBef>
              <a:spcAft>
                <a:spcPts val="0"/>
              </a:spcAft>
            </a:pPr>
            <a:r>
              <a:rPr lang="en-US" sz="1100" dirty="0">
                <a:solidFill>
                  <a:prstClr val="black"/>
                </a:solidFill>
                <a:latin typeface="Calibri" panose="020F0502020204030204"/>
              </a:rPr>
              <a:t>The Conference Board’s Index of Leading Economic Indicators (the  blue line on the bottom of this chart) has softened a bit but does not appear to be signaling a recession yet. This is important because it will typically turn down significantly on average 11 months before a recession. The red line on this chart is the Coincident Economic Index which measure how conditions are currently. Prior to a recession the Leading Index will typically cross below the Coincident Index and this has not happened </a:t>
            </a:r>
          </a:p>
        </p:txBody>
      </p:sp>
    </p:spTree>
    <p:extLst>
      <p:ext uri="{BB962C8B-B14F-4D97-AF65-F5344CB8AC3E}">
        <p14:creationId xmlns:p14="http://schemas.microsoft.com/office/powerpoint/2010/main" val="4085984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333375" y="746125"/>
            <a:ext cx="6613525" cy="3721100"/>
          </a:xfrm>
          <a:ln/>
        </p:spPr>
      </p:sp>
      <p:sp>
        <p:nvSpPr>
          <p:cNvPr id="66563" name="Rectangle 3"/>
          <p:cNvSpPr>
            <a:spLocks noGrp="1" noChangeArrowheads="1"/>
          </p:cNvSpPr>
          <p:nvPr>
            <p:ph type="body" idx="1"/>
          </p:nvPr>
        </p:nvSpPr>
        <p:spPr>
          <a:xfrm>
            <a:off x="685802" y="4584353"/>
            <a:ext cx="6248400" cy="52454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30" tIns="47517" rIns="95030" bIns="47517"/>
          <a:lstStyle/>
          <a:p>
            <a:pPr eaLnBrk="1" fontAlgn="auto" hangingPunct="1">
              <a:spcBef>
                <a:spcPts val="0"/>
              </a:spcBef>
              <a:spcAft>
                <a:spcPts val="0"/>
              </a:spcAft>
            </a:pPr>
            <a:r>
              <a:rPr lang="en-US" sz="1100" dirty="0">
                <a:solidFill>
                  <a:prstClr val="black"/>
                </a:solidFill>
                <a:latin typeface="Calibri" panose="020F0502020204030204"/>
              </a:rPr>
              <a:t>We look at a lot of data and indicators to gauge the health of the economy.  I’d like to share with you several that we put more stock in when assessing the economic outlook.  Those are the Conference Board’s Index of Leading Economic Indicators, Housing Starts, the health of the labor market, and the shape of the yield curve.  We’ve highlighted all three of those in each of the past several Market Outlooks.  Up to this point their message has been continued economic growth.  </a:t>
            </a:r>
          </a:p>
          <a:p>
            <a:pPr eaLnBrk="1" fontAlgn="auto" hangingPunct="1">
              <a:spcBef>
                <a:spcPts val="0"/>
              </a:spcBef>
              <a:spcAft>
                <a:spcPts val="0"/>
              </a:spcAft>
            </a:pPr>
            <a:r>
              <a:rPr lang="en-US" sz="1100" dirty="0">
                <a:solidFill>
                  <a:prstClr val="black"/>
                </a:solidFill>
                <a:latin typeface="Calibri" panose="020F0502020204030204"/>
              </a:rPr>
              <a:t>The Conference Board’s Index of Leading Economic Indicators (the  blue line on the bottom of this chart) has softened a bit but does not appear to be signaling a recession yet. This is important because it will typically turn down significantly on average 11 months before a recession. The red line on this chart is the Coincident Economic Index which measure how conditions are currently. Prior to a recession the Leading Index will typically cross below the Coincident Index and this has not happened </a:t>
            </a:r>
          </a:p>
        </p:txBody>
      </p:sp>
    </p:spTree>
    <p:extLst>
      <p:ext uri="{BB962C8B-B14F-4D97-AF65-F5344CB8AC3E}">
        <p14:creationId xmlns:p14="http://schemas.microsoft.com/office/powerpoint/2010/main" val="587745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331788" y="746125"/>
            <a:ext cx="6615112" cy="3721100"/>
          </a:xfrm>
          <a:ln/>
        </p:spPr>
      </p:sp>
      <p:sp>
        <p:nvSpPr>
          <p:cNvPr id="66563" name="Rectangle 3"/>
          <p:cNvSpPr>
            <a:spLocks noGrp="1" noChangeArrowheads="1"/>
          </p:cNvSpPr>
          <p:nvPr>
            <p:ph type="body" idx="1"/>
          </p:nvPr>
        </p:nvSpPr>
        <p:spPr>
          <a:xfrm>
            <a:off x="457200" y="4467225"/>
            <a:ext cx="6553200" cy="513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96" tIns="47799" rIns="95596" bIns="47799"/>
          <a:lstStyle/>
          <a:p>
            <a:r>
              <a:rPr lang="en-US" sz="1150" dirty="0"/>
              <a:t>We believe the Long Term Secular Bull Market is still alive. We are looking for about 8% price appreciation for the S&amp;P 500. Earnings growing 8%, no P/E expansion. We expect more volatility this year, especially leading up to the elections. We do not see a recession on the horizon (through this year) although there have been some signs of slowing. Always lots of risks. International stocks could outperform US as valuations are attractive and will benefit if the dollar weakens. We think the Fed is on hold possibly through year end. Of course they are data dependent, but growth looks sustainable and inflation remains in check. We think interest rates are range bound between 1.5% to 2.5%. </a:t>
            </a:r>
          </a:p>
          <a:p>
            <a:endParaRPr lang="en-US" sz="1150" dirty="0"/>
          </a:p>
        </p:txBody>
      </p:sp>
    </p:spTree>
    <p:extLst>
      <p:ext uri="{BB962C8B-B14F-4D97-AF65-F5344CB8AC3E}">
        <p14:creationId xmlns:p14="http://schemas.microsoft.com/office/powerpoint/2010/main" val="4070075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333375" y="746125"/>
            <a:ext cx="6613525" cy="3721100"/>
          </a:xfrm>
          <a:ln/>
        </p:spPr>
      </p:sp>
      <p:sp>
        <p:nvSpPr>
          <p:cNvPr id="66563" name="Rectangle 3"/>
          <p:cNvSpPr>
            <a:spLocks noGrp="1" noChangeArrowheads="1"/>
          </p:cNvSpPr>
          <p:nvPr>
            <p:ph type="body" idx="1"/>
          </p:nvPr>
        </p:nvSpPr>
        <p:spPr>
          <a:xfrm>
            <a:off x="685802" y="4584353"/>
            <a:ext cx="6248400" cy="52454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30" tIns="47517" rIns="95030" bIns="47517"/>
          <a:lstStyle/>
          <a:p>
            <a:pPr eaLnBrk="1" fontAlgn="auto" hangingPunct="1">
              <a:spcBef>
                <a:spcPts val="0"/>
              </a:spcBef>
              <a:spcAft>
                <a:spcPts val="0"/>
              </a:spcAft>
            </a:pPr>
            <a:r>
              <a:rPr lang="en-US" sz="1100" dirty="0">
                <a:solidFill>
                  <a:prstClr val="black"/>
                </a:solidFill>
                <a:latin typeface="Calibri" panose="020F0502020204030204"/>
              </a:rPr>
              <a:t>We look at a lot of data and indicators to gauge the health of the economy.  I’d like to share with you several that we put more stock in when assessing the economic outlook.  Those are the Conference Board’s Index of Leading Economic Indicators, Housing Starts, the health of the labor market, and the shape of the yield curve.  We’ve highlighted all three of those in each of the past several Market Outlooks.  Up to this point their message has been continued economic growth.  </a:t>
            </a:r>
          </a:p>
          <a:p>
            <a:pPr eaLnBrk="1" fontAlgn="auto" hangingPunct="1">
              <a:spcBef>
                <a:spcPts val="0"/>
              </a:spcBef>
              <a:spcAft>
                <a:spcPts val="0"/>
              </a:spcAft>
            </a:pPr>
            <a:r>
              <a:rPr lang="en-US" sz="1100" dirty="0">
                <a:solidFill>
                  <a:prstClr val="black"/>
                </a:solidFill>
                <a:latin typeface="Calibri" panose="020F0502020204030204"/>
              </a:rPr>
              <a:t>The Conference Board’s Index of Leading Economic Indicators (the  blue line on the bottom of this chart) has softened a bit but does not appear to be signaling a recession yet. This is important because it will typically turn down significantly on average 11 months before a recession. The red line on this chart is the Coincident Economic Index which measure how conditions are currently. Prior to a recession the Leading Index will typically cross below the Coincident Index and this has not happened </a:t>
            </a:r>
          </a:p>
        </p:txBody>
      </p:sp>
    </p:spTree>
    <p:extLst>
      <p:ext uri="{BB962C8B-B14F-4D97-AF65-F5344CB8AC3E}">
        <p14:creationId xmlns:p14="http://schemas.microsoft.com/office/powerpoint/2010/main" val="2954484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333375" y="746125"/>
            <a:ext cx="6613525" cy="3721100"/>
          </a:xfrm>
          <a:ln/>
        </p:spPr>
      </p:sp>
      <p:sp>
        <p:nvSpPr>
          <p:cNvPr id="66563" name="Rectangle 3"/>
          <p:cNvSpPr>
            <a:spLocks noGrp="1" noChangeArrowheads="1"/>
          </p:cNvSpPr>
          <p:nvPr>
            <p:ph type="body" idx="1"/>
          </p:nvPr>
        </p:nvSpPr>
        <p:spPr>
          <a:xfrm>
            <a:off x="685802" y="4584353"/>
            <a:ext cx="6248400" cy="52454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30" tIns="47517" rIns="95030" bIns="47517"/>
          <a:lstStyle/>
          <a:p>
            <a:pPr eaLnBrk="1" fontAlgn="auto" hangingPunct="1">
              <a:spcBef>
                <a:spcPts val="0"/>
              </a:spcBef>
              <a:spcAft>
                <a:spcPts val="0"/>
              </a:spcAft>
            </a:pPr>
            <a:r>
              <a:rPr lang="en-US" sz="1100" dirty="0">
                <a:solidFill>
                  <a:prstClr val="black"/>
                </a:solidFill>
                <a:latin typeface="Calibri" panose="020F0502020204030204"/>
              </a:rPr>
              <a:t>We look at a lot of data and indicators to gauge the health of the economy.  I’d like to share with you several that we put more stock in when assessing the economic outlook.  Those are the Conference Board’s Index of Leading Economic Indicators, Housing Starts, the health of the labor market, and the shape of the yield curve.  We’ve highlighted all three of those in each of the past several Market Outlooks.  Up to this point their message has been continued economic growth.  </a:t>
            </a:r>
          </a:p>
          <a:p>
            <a:pPr eaLnBrk="1" fontAlgn="auto" hangingPunct="1">
              <a:spcBef>
                <a:spcPts val="0"/>
              </a:spcBef>
              <a:spcAft>
                <a:spcPts val="0"/>
              </a:spcAft>
            </a:pPr>
            <a:r>
              <a:rPr lang="en-US" sz="1100" dirty="0">
                <a:solidFill>
                  <a:prstClr val="black"/>
                </a:solidFill>
                <a:latin typeface="Calibri" panose="020F0502020204030204"/>
              </a:rPr>
              <a:t>The Conference Board’s Index of Leading Economic Indicators (the  blue line on the bottom of this chart) has softened a bit but does not appear to be signaling a recession yet. This is important because it will typically turn down significantly on average 11 months before a recession. The red line on this chart is the Coincident Economic Index which measure how conditions are currently. Prior to a recession the Leading Index will typically cross below the Coincident Index and this has not happened </a:t>
            </a:r>
          </a:p>
        </p:txBody>
      </p:sp>
    </p:spTree>
    <p:extLst>
      <p:ext uri="{BB962C8B-B14F-4D97-AF65-F5344CB8AC3E}">
        <p14:creationId xmlns:p14="http://schemas.microsoft.com/office/powerpoint/2010/main" val="1767336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331788" y="746125"/>
            <a:ext cx="6615112" cy="3721100"/>
          </a:xfrm>
          <a:ln/>
        </p:spPr>
      </p:sp>
      <p:sp>
        <p:nvSpPr>
          <p:cNvPr id="66563" name="Rectangle 3"/>
          <p:cNvSpPr>
            <a:spLocks noGrp="1" noChangeArrowheads="1"/>
          </p:cNvSpPr>
          <p:nvPr>
            <p:ph type="body" idx="1"/>
          </p:nvPr>
        </p:nvSpPr>
        <p:spPr>
          <a:xfrm>
            <a:off x="457200" y="4467225"/>
            <a:ext cx="6553200" cy="513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96" tIns="47799" rIns="95596" bIns="47799"/>
          <a:lstStyle/>
          <a:p>
            <a:r>
              <a:rPr lang="en-US" sz="1150" dirty="0"/>
              <a:t>We believe the Long Term Secular Bull Market is still alive. We are looking for about 8% price appreciation for the S&amp;P 500. Earnings growing 8%, no P/E expansion. We expect more volatility this year, especially leading up to the elections. We do not see a recession on the horizon (through this year) although there have been some signs of slowing. Always lots of risks. International stocks could outperform US as valuations are attractive and will benefit if the dollar weakens. We think the Fed is on hold possibly through year end. Of course they are data dependent, but growth looks sustainable and inflation remains in check. We think interest rates are range bound between 1.5% to 2.5%. </a:t>
            </a:r>
          </a:p>
          <a:p>
            <a:endParaRPr lang="en-US" sz="1150" dirty="0"/>
          </a:p>
        </p:txBody>
      </p:sp>
    </p:spTree>
    <p:extLst>
      <p:ext uri="{BB962C8B-B14F-4D97-AF65-F5344CB8AC3E}">
        <p14:creationId xmlns:p14="http://schemas.microsoft.com/office/powerpoint/2010/main" val="3766229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6012" cy="3486150"/>
          </a:xfrm>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8" charset="0"/>
                <a:ea typeface="+mn-ea"/>
                <a:cs typeface="Times New Roman" pitchFamily="18" charset="0"/>
              </a:rPr>
              <a:t>As a reminder, these gauges represent the 5 major areas that help shape our view for the overall economic environment, which in turn drives our expectations for the stock market. Recall 12:00 is neutral, anything to the right of 12:00 is positive for stocks, anything to the left of 12:00 is negative. We made adjustments to three gauges this quarter and I will discuss those shortly. </a:t>
            </a:r>
          </a:p>
          <a:p>
            <a:r>
              <a:rPr lang="en-US" sz="1200" i="1" kern="1200" dirty="0">
                <a:solidFill>
                  <a:schemeClr val="tx1"/>
                </a:solidFill>
                <a:effectLst/>
                <a:latin typeface="Times New Roman" pitchFamily="18" charset="0"/>
                <a:ea typeface="+mn-ea"/>
                <a:cs typeface="Times New Roman" pitchFamily="18" charset="0"/>
              </a:rPr>
              <a:t>(Economic Expansion Length Slide)</a:t>
            </a:r>
            <a:endParaRPr lang="en-US" sz="1200" kern="1200" dirty="0">
              <a:solidFill>
                <a:schemeClr val="tx1"/>
              </a:solidFill>
              <a:effectLst/>
              <a:latin typeface="Times New Roman" pitchFamily="18" charset="0"/>
              <a:ea typeface="+mn-ea"/>
              <a:cs typeface="Times New Roman" pitchFamily="18" charset="0"/>
            </a:endParaRPr>
          </a:p>
          <a:p>
            <a:r>
              <a:rPr lang="en-US" sz="1200" kern="1200" dirty="0">
                <a:solidFill>
                  <a:schemeClr val="tx1"/>
                </a:solidFill>
                <a:effectLst/>
                <a:latin typeface="Times New Roman" pitchFamily="18" charset="0"/>
                <a:ea typeface="+mn-ea"/>
                <a:cs typeface="Times New Roman" pitchFamily="18" charset="0"/>
              </a:rPr>
              <a:t>Our first gauge is the U.S. economy, which we leave in a slow forward position. </a:t>
            </a:r>
          </a:p>
          <a:p>
            <a:r>
              <a:rPr lang="en-US" sz="1200" kern="1200" dirty="0">
                <a:solidFill>
                  <a:schemeClr val="tx1"/>
                </a:solidFill>
                <a:effectLst/>
                <a:latin typeface="Times New Roman" pitchFamily="18" charset="0"/>
                <a:ea typeface="+mn-ea"/>
                <a:cs typeface="Times New Roman" pitchFamily="18" charset="0"/>
              </a:rPr>
              <a:t>The first half of 2019 grew around 2.6% and the final reading of 3</a:t>
            </a:r>
            <a:r>
              <a:rPr lang="en-US" sz="1200" kern="1200" baseline="30000" dirty="0">
                <a:solidFill>
                  <a:schemeClr val="tx1"/>
                </a:solidFill>
                <a:effectLst/>
                <a:latin typeface="Times New Roman" pitchFamily="18" charset="0"/>
                <a:ea typeface="+mn-ea"/>
                <a:cs typeface="Times New Roman" pitchFamily="18" charset="0"/>
              </a:rPr>
              <a:t>rd</a:t>
            </a:r>
            <a:r>
              <a:rPr lang="en-US" sz="1200" kern="1200" dirty="0">
                <a:solidFill>
                  <a:schemeClr val="tx1"/>
                </a:solidFill>
                <a:effectLst/>
                <a:latin typeface="Times New Roman" pitchFamily="18" charset="0"/>
                <a:ea typeface="+mn-ea"/>
                <a:cs typeface="Times New Roman" pitchFamily="18" charset="0"/>
              </a:rPr>
              <a:t> quarter GDP came in at 2.1% with 4</a:t>
            </a:r>
            <a:r>
              <a:rPr lang="en-US" sz="1200" kern="1200" baseline="30000" dirty="0">
                <a:solidFill>
                  <a:schemeClr val="tx1"/>
                </a:solidFill>
                <a:effectLst/>
                <a:latin typeface="Times New Roman" pitchFamily="18" charset="0"/>
                <a:ea typeface="+mn-ea"/>
                <a:cs typeface="Times New Roman" pitchFamily="18" charset="0"/>
              </a:rPr>
              <a:t>th</a:t>
            </a:r>
            <a:r>
              <a:rPr lang="en-US" sz="1200" kern="1200" dirty="0">
                <a:solidFill>
                  <a:schemeClr val="tx1"/>
                </a:solidFill>
                <a:effectLst/>
                <a:latin typeface="Times New Roman" pitchFamily="18" charset="0"/>
                <a:ea typeface="+mn-ea"/>
                <a:cs typeface="Times New Roman" pitchFamily="18" charset="0"/>
              </a:rPr>
              <a:t> quarter growth estimates trending at a similar pace. Economic growth in 2019 was not as strong as 2018, but back to trend growth in the low 2% range, which we have experienced for most of the post-credit crisis period. </a:t>
            </a:r>
          </a:p>
          <a:p>
            <a:r>
              <a:rPr lang="en-US" sz="1200" kern="1200" dirty="0">
                <a:solidFill>
                  <a:schemeClr val="tx1"/>
                </a:solidFill>
                <a:effectLst/>
                <a:latin typeface="Times New Roman" pitchFamily="18" charset="0"/>
                <a:ea typeface="+mn-ea"/>
                <a:cs typeface="Times New Roman" pitchFamily="18" charset="0"/>
              </a:rPr>
              <a:t>As we move into 2020, we expect economic growth to continue at a similar pace well into the New Year. While a few warnings signs of slower growth developed in 2019, we believe most indicators we monitor show little threat of a slowdown occurring in the near-term. </a:t>
            </a:r>
          </a:p>
          <a:p>
            <a:r>
              <a:rPr lang="en-US" sz="1200" kern="1200" dirty="0">
                <a:solidFill>
                  <a:schemeClr val="tx1"/>
                </a:solidFill>
                <a:effectLst/>
                <a:latin typeface="Times New Roman" pitchFamily="18" charset="0"/>
                <a:ea typeface="+mn-ea"/>
                <a:cs typeface="Times New Roman" pitchFamily="18" charset="0"/>
              </a:rPr>
              <a:t>(Job slide…either claims, payroll or U6)</a:t>
            </a:r>
          </a:p>
          <a:p>
            <a:r>
              <a:rPr lang="en-US" sz="1200" kern="1200" dirty="0">
                <a:solidFill>
                  <a:schemeClr val="tx1"/>
                </a:solidFill>
                <a:effectLst/>
                <a:latin typeface="Times New Roman" pitchFamily="18" charset="0"/>
                <a:ea typeface="+mn-ea"/>
                <a:cs typeface="Times New Roman" pitchFamily="18" charset="0"/>
              </a:rPr>
              <a:t>In particular, job market data remained strong throughout 2019. Almost 70% of our economy is driven by consumer spending, so an employed and financially healthy consumer is a key driver of economic growth. The unemployment rate and jobless claims hover near 50-year lows and job additions have been positive throughout the year. We believe the job market remains healthy as we move into 2020.</a:t>
            </a:r>
          </a:p>
          <a:p>
            <a:r>
              <a:rPr lang="en-US" sz="1200" i="1" kern="1200" dirty="0">
                <a:solidFill>
                  <a:schemeClr val="tx1"/>
                </a:solidFill>
                <a:effectLst/>
                <a:latin typeface="Times New Roman" pitchFamily="18" charset="0"/>
                <a:ea typeface="+mn-ea"/>
                <a:cs typeface="Times New Roman" pitchFamily="18" charset="0"/>
              </a:rPr>
              <a:t> (LEI Slide)</a:t>
            </a:r>
            <a:r>
              <a:rPr lang="en-US" sz="1200" kern="1200" dirty="0">
                <a:solidFill>
                  <a:schemeClr val="tx1"/>
                </a:solidFill>
                <a:effectLst/>
                <a:latin typeface="Times New Roman" pitchFamily="18" charset="0"/>
                <a:ea typeface="+mn-ea"/>
                <a:cs typeface="Times New Roman" pitchFamily="18" charset="0"/>
              </a:rPr>
              <a:t> </a:t>
            </a:r>
          </a:p>
          <a:p>
            <a:r>
              <a:rPr lang="en-US" sz="1200" kern="1200" dirty="0">
                <a:solidFill>
                  <a:schemeClr val="tx1"/>
                </a:solidFill>
                <a:effectLst/>
                <a:latin typeface="Times New Roman" pitchFamily="18" charset="0"/>
                <a:ea typeface="+mn-ea"/>
                <a:cs typeface="Times New Roman" pitchFamily="18" charset="0"/>
              </a:rPr>
              <a:t>The Conference Board’s Leading Economic Indicators Index (the red line on the bottom of this chart), was a bit mixed later in the year after putting in record highs multiple times in 2019. </a:t>
            </a:r>
          </a:p>
          <a:p>
            <a:r>
              <a:rPr lang="en-US" sz="1200" kern="1200" dirty="0">
                <a:solidFill>
                  <a:schemeClr val="tx1"/>
                </a:solidFill>
                <a:effectLst/>
                <a:latin typeface="Times New Roman" pitchFamily="18" charset="0"/>
                <a:ea typeface="+mn-ea"/>
                <a:cs typeface="Times New Roman" pitchFamily="18" charset="0"/>
              </a:rPr>
              <a:t>Historically, this indicator peaks about 11 months prior to a recession and in the last 3 recessions, that lead time has been longer at 16 months. It is too early to determine if this index has hit a cycle high, but regardless, we believe it is not indicating any sort of imminent recession as we move into the New Year. </a:t>
            </a:r>
          </a:p>
          <a:p>
            <a:r>
              <a:rPr lang="en-US" sz="1200" kern="1200" dirty="0">
                <a:solidFill>
                  <a:schemeClr val="tx1"/>
                </a:solidFill>
                <a:effectLst/>
                <a:latin typeface="Times New Roman" pitchFamily="18" charset="0"/>
                <a:ea typeface="+mn-ea"/>
                <a:cs typeface="Times New Roman" pitchFamily="18" charset="0"/>
              </a:rPr>
              <a:t>(ISM Manufacturing &amp; Non-Manufacturing PMIs)</a:t>
            </a:r>
          </a:p>
          <a:p>
            <a:r>
              <a:rPr lang="en-US" sz="1200" kern="1200" dirty="0">
                <a:solidFill>
                  <a:schemeClr val="tx1"/>
                </a:solidFill>
                <a:effectLst/>
                <a:latin typeface="Times New Roman" pitchFamily="18" charset="0"/>
                <a:ea typeface="+mn-ea"/>
                <a:cs typeface="Times New Roman" pitchFamily="18" charset="0"/>
              </a:rPr>
              <a:t>Manufacturing has been a point of weakness in the U.S. for the last few months. The ISM Manufacturing Index recorded a reading in August below 50, the demarcation line between expansion and contraction and it has stayed below 50 for four consecutive months. Manufacturing is directly impacted by the headwinds of higher tariffs and the uncertainty of U.S. and China trade negotiations. On a positive note, a phase one trade deal with China appeared to be reached late in the year and this could provide some near-term relief to the manufacturing sector. Furthermore, the ISM Non-Manufacturing Index, which covers the much larger service industries in the U.S. economy, has remained comfortably above the 50 level in recent years. </a:t>
            </a:r>
          </a:p>
          <a:p>
            <a:r>
              <a:rPr lang="en-US" sz="1200" kern="1200" dirty="0">
                <a:solidFill>
                  <a:schemeClr val="tx1"/>
                </a:solidFill>
                <a:effectLst/>
                <a:latin typeface="Times New Roman" pitchFamily="18" charset="0"/>
                <a:ea typeface="+mn-ea"/>
                <a:cs typeface="Times New Roman" pitchFamily="18" charset="0"/>
              </a:rPr>
              <a:t>(Yield Curve 10s/2s &amp; 10s/3mos)</a:t>
            </a:r>
          </a:p>
          <a:p>
            <a:r>
              <a:rPr lang="en-US" sz="1200" kern="1200" dirty="0">
                <a:solidFill>
                  <a:schemeClr val="tx1"/>
                </a:solidFill>
                <a:effectLst/>
                <a:latin typeface="Times New Roman" pitchFamily="18" charset="0"/>
                <a:ea typeface="+mn-ea"/>
                <a:cs typeface="Times New Roman" pitchFamily="18" charset="0"/>
              </a:rPr>
              <a:t>Finally, the yield curve inverted in 2019, historically a sign of upcoming economic headwinds. As a reminder, the prior seven recessions dating back to 1962, have all been preceded by an inverted yield curve, but we have had two instances of an inverted yield curve without a subsequent recession. The inversion is often induced by a Fed that tightens rates too much. </a:t>
            </a:r>
          </a:p>
          <a:p>
            <a:r>
              <a:rPr lang="en-US" sz="1200" kern="1200" dirty="0">
                <a:solidFill>
                  <a:schemeClr val="tx1"/>
                </a:solidFill>
                <a:effectLst/>
                <a:latin typeface="Times New Roman" pitchFamily="18" charset="0"/>
                <a:ea typeface="+mn-ea"/>
                <a:cs typeface="Times New Roman" pitchFamily="18" charset="0"/>
              </a:rPr>
              <a:t>An important question we ponder as we move into 2020 is whether the Fed’s quick and rather dramatic reversal of policy from 2018 to 2019 was enough to curtail the potential damage done by higher front-end rates. Were the three rate cuts in 2019 enough to rekindle growth and avert a near-term recession? </a:t>
            </a:r>
          </a:p>
          <a:p>
            <a:r>
              <a:rPr lang="en-US" sz="1200" kern="1200" dirty="0">
                <a:solidFill>
                  <a:schemeClr val="tx1"/>
                </a:solidFill>
                <a:effectLst/>
                <a:latin typeface="Times New Roman" pitchFamily="18" charset="0"/>
                <a:ea typeface="+mn-ea"/>
                <a:cs typeface="Times New Roman" pitchFamily="18" charset="0"/>
              </a:rPr>
              <a:t>While history does not favor the Fed’s ability to engineer this type of soft landing and recovery, it is yet to be seen whether they pulled it off this time. Initially, the economy has continued to grow and some better momentum surfaced in the latter part of the year, so that is an encouraging sign.</a:t>
            </a:r>
          </a:p>
          <a:p>
            <a:r>
              <a:rPr lang="en-US" sz="1200" kern="1200" dirty="0">
                <a:solidFill>
                  <a:schemeClr val="tx1"/>
                </a:solidFill>
                <a:effectLst/>
                <a:latin typeface="Times New Roman" pitchFamily="18" charset="0"/>
                <a:ea typeface="+mn-ea"/>
                <a:cs typeface="Times New Roman" pitchFamily="18" charset="0"/>
              </a:rPr>
              <a:t>All in all, we believe the fundamental backdrop for the economy continues to look solid and we expect growth to continue well into 2020.  In other words, we do not see a recession on the horizon through at least 2020. The Federal Reserve does not have a recession in its forecast through 2022.</a:t>
            </a:r>
          </a:p>
          <a:p>
            <a:r>
              <a:rPr lang="en-US" sz="1200" i="1" kern="1200" dirty="0">
                <a:solidFill>
                  <a:schemeClr val="tx1"/>
                </a:solidFill>
                <a:effectLst/>
                <a:latin typeface="Times New Roman" pitchFamily="18" charset="0"/>
                <a:ea typeface="+mn-ea"/>
                <a:cs typeface="Times New Roman" pitchFamily="18" charset="0"/>
              </a:rPr>
              <a:t>(Cycle back to Gauge Slide)</a:t>
            </a:r>
            <a:endParaRPr lang="en-US" sz="1200" kern="1200" dirty="0">
              <a:solidFill>
                <a:schemeClr val="tx1"/>
              </a:solidFill>
              <a:effectLst/>
              <a:latin typeface="Times New Roman" pitchFamily="18" charset="0"/>
              <a:ea typeface="+mn-ea"/>
              <a:cs typeface="Times New Roman" pitchFamily="18" charset="0"/>
            </a:endParaRPr>
          </a:p>
          <a:p>
            <a:r>
              <a:rPr lang="en-US" sz="1200" kern="1200" dirty="0">
                <a:solidFill>
                  <a:schemeClr val="tx1"/>
                </a:solidFill>
                <a:effectLst/>
                <a:latin typeface="Times New Roman" pitchFamily="18" charset="0"/>
                <a:ea typeface="+mn-ea"/>
                <a:cs typeface="Times New Roman" pitchFamily="18" charset="0"/>
              </a:rPr>
              <a:t>This leads us to Monetary Policy, which we bring back to a Neutral position moving into 2020. The Fed went from four rate hikes in 2018 to dovish comments in early 2019, which ultimately led to three rate cuts in the second half of last year. The Fed indicated it would likely be on hold from some time after that third cut and the bar appears to be very high for any Fed action in 2020, so we therefore move this gauge back to Neutral. </a:t>
            </a:r>
          </a:p>
          <a:p>
            <a:r>
              <a:rPr lang="en-US" sz="1200" i="1" kern="1200" dirty="0">
                <a:solidFill>
                  <a:schemeClr val="tx1"/>
                </a:solidFill>
                <a:effectLst/>
                <a:latin typeface="Times New Roman" pitchFamily="18" charset="0"/>
                <a:ea typeface="+mn-ea"/>
                <a:cs typeface="Times New Roman" pitchFamily="18" charset="0"/>
              </a:rPr>
              <a:t>(Fed Funds Slide)</a:t>
            </a:r>
            <a:endParaRPr lang="en-US" sz="1200" kern="1200" dirty="0">
              <a:solidFill>
                <a:schemeClr val="tx1"/>
              </a:solidFill>
              <a:effectLst/>
              <a:latin typeface="Times New Roman" pitchFamily="18" charset="0"/>
              <a:ea typeface="+mn-ea"/>
              <a:cs typeface="Times New Roman" pitchFamily="18" charset="0"/>
            </a:endParaRPr>
          </a:p>
          <a:p>
            <a:r>
              <a:rPr lang="en-US" sz="1200" kern="1200" dirty="0">
                <a:solidFill>
                  <a:schemeClr val="tx1"/>
                </a:solidFill>
                <a:effectLst/>
                <a:latin typeface="Times New Roman" pitchFamily="18" charset="0"/>
                <a:ea typeface="+mn-ea"/>
                <a:cs typeface="Times New Roman" pitchFamily="18" charset="0"/>
              </a:rPr>
              <a:t>We have been in a period in recent years where actions by the Fed were often pivotal for economic and capital market expectations. We might be entering a period when the Fed could largely be on the sidelines and issues like the robustness of economic growth, ongoing trade negotiations with China, company earnings and, yes, a presidential election might be more front and center.  </a:t>
            </a:r>
          </a:p>
          <a:p>
            <a:r>
              <a:rPr lang="en-US" sz="1200" kern="1200" dirty="0">
                <a:solidFill>
                  <a:schemeClr val="tx1"/>
                </a:solidFill>
                <a:effectLst/>
                <a:latin typeface="Times New Roman" pitchFamily="18" charset="0"/>
                <a:ea typeface="+mn-ea"/>
                <a:cs typeface="Times New Roman" pitchFamily="18" charset="0"/>
              </a:rPr>
              <a:t>Never count out the Fed and the impact it might have on the economy and markets, but 2020 might be a year when the Fed moves back to its historical role of operating monetary policy in the background of the economy – a respite I’m sure Fed Chairman Powell would welcome. </a:t>
            </a:r>
          </a:p>
          <a:p>
            <a:r>
              <a:rPr lang="en-US" sz="1200" kern="1200" dirty="0">
                <a:solidFill>
                  <a:schemeClr val="tx1"/>
                </a:solidFill>
                <a:effectLst/>
                <a:latin typeface="Times New Roman" pitchFamily="18" charset="0"/>
                <a:ea typeface="+mn-ea"/>
                <a:cs typeface="Times New Roman" pitchFamily="18" charset="0"/>
              </a:rPr>
              <a:t>(Back to Gauges)</a:t>
            </a:r>
          </a:p>
          <a:p>
            <a:r>
              <a:rPr lang="en-US" sz="1200" kern="1200" dirty="0">
                <a:solidFill>
                  <a:schemeClr val="tx1"/>
                </a:solidFill>
                <a:effectLst/>
                <a:latin typeface="Times New Roman" pitchFamily="18" charset="0"/>
                <a:ea typeface="+mn-ea"/>
                <a:cs typeface="Times New Roman" pitchFamily="18" charset="0"/>
              </a:rPr>
              <a:t>Next are valuations, which we move back one notch to a Neutral position.</a:t>
            </a:r>
          </a:p>
          <a:p>
            <a:r>
              <a:rPr lang="en-US" sz="1200" kern="1200" dirty="0">
                <a:solidFill>
                  <a:schemeClr val="tx1"/>
                </a:solidFill>
                <a:effectLst/>
                <a:latin typeface="Times New Roman" pitchFamily="18" charset="0"/>
                <a:ea typeface="+mn-ea"/>
                <a:cs typeface="Times New Roman" pitchFamily="18" charset="0"/>
              </a:rPr>
              <a:t> (P/E slide)</a:t>
            </a:r>
          </a:p>
          <a:p>
            <a:r>
              <a:rPr lang="en-US" sz="1200" kern="1200" dirty="0">
                <a:solidFill>
                  <a:schemeClr val="tx1"/>
                </a:solidFill>
                <a:effectLst/>
                <a:latin typeface="Times New Roman" pitchFamily="18" charset="0"/>
                <a:ea typeface="+mn-ea"/>
                <a:cs typeface="Times New Roman" pitchFamily="18" charset="0"/>
              </a:rPr>
              <a:t>Stocks rose to record highs last year. From a market valuation perspective, the P/E ratio for the S&amp;P 500 moved to around 18x forward operating earnings. Clearly, this was a year when the “P” or prices rose much more rapidly than the “E” or earnings. </a:t>
            </a:r>
          </a:p>
          <a:p>
            <a:r>
              <a:rPr lang="en-US" sz="1200" kern="1200" dirty="0">
                <a:solidFill>
                  <a:schemeClr val="tx1"/>
                </a:solidFill>
                <a:effectLst/>
                <a:latin typeface="Times New Roman" pitchFamily="18" charset="0"/>
                <a:ea typeface="+mn-ea"/>
                <a:cs typeface="Times New Roman" pitchFamily="18" charset="0"/>
              </a:rPr>
              <a:t>This valuation expansion has meant that stocks have become more expensive. While expensive on a historical basis, interest rates remain low from a historical perspective as well, and this combination makes us move the valuation gauge back only one notch to Neutral. </a:t>
            </a:r>
          </a:p>
          <a:p>
            <a:r>
              <a:rPr lang="en-US" sz="1200" i="1" kern="1200" dirty="0">
                <a:solidFill>
                  <a:schemeClr val="tx1"/>
                </a:solidFill>
                <a:effectLst/>
                <a:latin typeface="Times New Roman" pitchFamily="18" charset="0"/>
                <a:ea typeface="+mn-ea"/>
                <a:cs typeface="Times New Roman" pitchFamily="18" charset="0"/>
              </a:rPr>
              <a:t>(Earnings Growth Expectations)</a:t>
            </a:r>
            <a:endParaRPr lang="en-US" sz="1200" kern="1200" dirty="0">
              <a:solidFill>
                <a:schemeClr val="tx1"/>
              </a:solidFill>
              <a:effectLst/>
              <a:latin typeface="Times New Roman" pitchFamily="18" charset="0"/>
              <a:ea typeface="+mn-ea"/>
              <a:cs typeface="Times New Roman" pitchFamily="18" charset="0"/>
            </a:endParaRPr>
          </a:p>
          <a:p>
            <a:r>
              <a:rPr lang="en-US" sz="1200" kern="1200" dirty="0">
                <a:solidFill>
                  <a:schemeClr val="tx1"/>
                </a:solidFill>
                <a:effectLst/>
                <a:latin typeface="Times New Roman" pitchFamily="18" charset="0"/>
                <a:ea typeface="+mn-ea"/>
                <a:cs typeface="Times New Roman" pitchFamily="18" charset="0"/>
              </a:rPr>
              <a:t>Earnings have been on quite a ride over the last two years. Earnings growth was dramatic in 2018 driven in large part by the tax cuts. Those earnings gains created a very tough comparison year in 2019 and earnings were muted. Now the tables have turned once again and comps become easier in 2020 for corporate America.  </a:t>
            </a:r>
          </a:p>
          <a:p>
            <a:r>
              <a:rPr lang="en-US" sz="1200" kern="1200" dirty="0">
                <a:solidFill>
                  <a:schemeClr val="tx1"/>
                </a:solidFill>
                <a:effectLst/>
                <a:latin typeface="Times New Roman" pitchFamily="18" charset="0"/>
                <a:ea typeface="+mn-ea"/>
                <a:cs typeface="Times New Roman" pitchFamily="18" charset="0"/>
              </a:rPr>
              <a:t>We do not expect further valuation expansion in 2020, so earnings growth will be an important driver of potential stock market gains this year. </a:t>
            </a:r>
          </a:p>
          <a:p>
            <a:r>
              <a:rPr lang="en-US" sz="1200" i="1" kern="1200" dirty="0">
                <a:solidFill>
                  <a:schemeClr val="tx1"/>
                </a:solidFill>
                <a:effectLst/>
                <a:latin typeface="Times New Roman" pitchFamily="18" charset="0"/>
                <a:ea typeface="+mn-ea"/>
                <a:cs typeface="Times New Roman" pitchFamily="18" charset="0"/>
              </a:rPr>
              <a:t>(Back to Gauge Slide)</a:t>
            </a:r>
            <a:endParaRPr lang="en-US" sz="1200" kern="1200" dirty="0">
              <a:solidFill>
                <a:schemeClr val="tx1"/>
              </a:solidFill>
              <a:effectLst/>
              <a:latin typeface="Times New Roman" pitchFamily="18" charset="0"/>
              <a:ea typeface="+mn-ea"/>
              <a:cs typeface="Times New Roman" pitchFamily="18" charset="0"/>
            </a:endParaRPr>
          </a:p>
          <a:p>
            <a:r>
              <a:rPr lang="en-US" sz="1200" kern="1200" dirty="0">
                <a:solidFill>
                  <a:schemeClr val="tx1"/>
                </a:solidFill>
                <a:effectLst/>
                <a:latin typeface="Times New Roman" pitchFamily="18" charset="0"/>
                <a:ea typeface="+mn-ea"/>
                <a:cs typeface="Times New Roman" pitchFamily="18" charset="0"/>
              </a:rPr>
              <a:t>The next gauge is Investor Sentiment, which can be thought of as a measure of speculation. Recall this gauge is a contrarian indicator based on the behavior of investors and moving into 2020, we drop this gauge two spots from Slow Forward to Slow Reverse. </a:t>
            </a:r>
          </a:p>
          <a:p>
            <a:r>
              <a:rPr lang="en-US" sz="1200" kern="1200" dirty="0">
                <a:solidFill>
                  <a:schemeClr val="tx1"/>
                </a:solidFill>
                <a:effectLst/>
                <a:latin typeface="Times New Roman" pitchFamily="18" charset="0"/>
                <a:ea typeface="+mn-ea"/>
                <a:cs typeface="Times New Roman" pitchFamily="18" charset="0"/>
              </a:rPr>
              <a:t>(NDR Sentiment Indicator)</a:t>
            </a:r>
          </a:p>
          <a:p>
            <a:r>
              <a:rPr lang="en-US" sz="1200" kern="1200" dirty="0">
                <a:solidFill>
                  <a:schemeClr val="tx1"/>
                </a:solidFill>
                <a:effectLst/>
                <a:latin typeface="Times New Roman" pitchFamily="18" charset="0"/>
                <a:ea typeface="+mn-ea"/>
                <a:cs typeface="Times New Roman" pitchFamily="18" charset="0"/>
              </a:rPr>
              <a:t>As the stock market continued to hit new highs throughout December, investor sentiment grew to a point that now looks a bit optimistic, which can be a contrarian signal. </a:t>
            </a:r>
          </a:p>
          <a:p>
            <a:r>
              <a:rPr lang="en-US" sz="1200" kern="1200" dirty="0">
                <a:solidFill>
                  <a:schemeClr val="tx1"/>
                </a:solidFill>
                <a:effectLst/>
                <a:latin typeface="Times New Roman" pitchFamily="18" charset="0"/>
                <a:ea typeface="+mn-ea"/>
                <a:cs typeface="Times New Roman" pitchFamily="18" charset="0"/>
              </a:rPr>
              <a:t>(Fund Flows)</a:t>
            </a:r>
          </a:p>
          <a:p>
            <a:r>
              <a:rPr lang="en-US" sz="1200" kern="1200" dirty="0">
                <a:solidFill>
                  <a:schemeClr val="tx1"/>
                </a:solidFill>
                <a:effectLst/>
                <a:latin typeface="Times New Roman" pitchFamily="18" charset="0"/>
                <a:ea typeface="+mn-ea"/>
                <a:cs typeface="Times New Roman" pitchFamily="18" charset="0"/>
              </a:rPr>
              <a:t>Fund flow data drove our decision to change this indicator to a Slow Forward last quarter and while the one-way fund flow out of stock and into bond mutual funds and ETFs continued late last year, the pace of outflows has slowed. Volatility, which we will discuss shortly, was also largely absent late in the year and this can be a contrarian sign as well. </a:t>
            </a:r>
          </a:p>
          <a:p>
            <a:r>
              <a:rPr lang="en-US" sz="1200" kern="1200" dirty="0">
                <a:solidFill>
                  <a:schemeClr val="tx1"/>
                </a:solidFill>
                <a:effectLst/>
                <a:latin typeface="Times New Roman" pitchFamily="18" charset="0"/>
                <a:ea typeface="+mn-ea"/>
                <a:cs typeface="Times New Roman" pitchFamily="18" charset="0"/>
              </a:rPr>
              <a:t>After reviewing both sentiment and fund flow data, along with suppressed volatility, we are compelled to move the Investor Sentiment indicator back to a Slow Reverse position. </a:t>
            </a:r>
          </a:p>
          <a:p>
            <a:r>
              <a:rPr lang="en-US" sz="1200" kern="1200" dirty="0">
                <a:solidFill>
                  <a:schemeClr val="tx1"/>
                </a:solidFill>
                <a:effectLst/>
                <a:latin typeface="Times New Roman" pitchFamily="18" charset="0"/>
                <a:ea typeface="+mn-ea"/>
                <a:cs typeface="Times New Roman" pitchFamily="18" charset="0"/>
              </a:rPr>
              <a:t>(Back to Gauge Slide)</a:t>
            </a:r>
          </a:p>
          <a:p>
            <a:r>
              <a:rPr lang="en-US" sz="1200" kern="1200" dirty="0">
                <a:solidFill>
                  <a:schemeClr val="tx1"/>
                </a:solidFill>
                <a:effectLst/>
                <a:latin typeface="Times New Roman" pitchFamily="18" charset="0"/>
                <a:ea typeface="+mn-ea"/>
                <a:cs typeface="Times New Roman" pitchFamily="18" charset="0"/>
              </a:rPr>
              <a:t>Our final gauge is interest rates, which we leave in a Neutral position. </a:t>
            </a:r>
          </a:p>
          <a:p>
            <a:r>
              <a:rPr lang="en-US" sz="1200" i="1" kern="1200" dirty="0">
                <a:solidFill>
                  <a:schemeClr val="tx1"/>
                </a:solidFill>
                <a:effectLst/>
                <a:latin typeface="Times New Roman" pitchFamily="18" charset="0"/>
                <a:ea typeface="+mn-ea"/>
                <a:cs typeface="Times New Roman" pitchFamily="18" charset="0"/>
              </a:rPr>
              <a:t>(10 </a:t>
            </a:r>
            <a:r>
              <a:rPr lang="en-US" sz="1200" i="1" kern="1200" dirty="0" err="1">
                <a:solidFill>
                  <a:schemeClr val="tx1"/>
                </a:solidFill>
                <a:effectLst/>
                <a:latin typeface="Times New Roman" pitchFamily="18" charset="0"/>
                <a:ea typeface="+mn-ea"/>
                <a:cs typeface="Times New Roman" pitchFamily="18" charset="0"/>
              </a:rPr>
              <a:t>Yr</a:t>
            </a:r>
            <a:r>
              <a:rPr lang="en-US" sz="1200" i="1" kern="1200" dirty="0">
                <a:solidFill>
                  <a:schemeClr val="tx1"/>
                </a:solidFill>
                <a:effectLst/>
                <a:latin typeface="Times New Roman" pitchFamily="18" charset="0"/>
                <a:ea typeface="+mn-ea"/>
                <a:cs typeface="Times New Roman" pitchFamily="18" charset="0"/>
              </a:rPr>
              <a:t> and 30 </a:t>
            </a:r>
            <a:r>
              <a:rPr lang="en-US" sz="1200" i="1" kern="1200" dirty="0" err="1">
                <a:solidFill>
                  <a:schemeClr val="tx1"/>
                </a:solidFill>
                <a:effectLst/>
                <a:latin typeface="Times New Roman" pitchFamily="18" charset="0"/>
                <a:ea typeface="+mn-ea"/>
                <a:cs typeface="Times New Roman" pitchFamily="18" charset="0"/>
              </a:rPr>
              <a:t>Yr</a:t>
            </a:r>
            <a:r>
              <a:rPr lang="en-US" sz="1200" i="1" kern="1200" dirty="0">
                <a:solidFill>
                  <a:schemeClr val="tx1"/>
                </a:solidFill>
                <a:effectLst/>
                <a:latin typeface="Times New Roman" pitchFamily="18" charset="0"/>
                <a:ea typeface="+mn-ea"/>
                <a:cs typeface="Times New Roman" pitchFamily="18" charset="0"/>
              </a:rPr>
              <a:t> UST slide)</a:t>
            </a:r>
            <a:r>
              <a:rPr lang="en-US" sz="1200" kern="1200" dirty="0">
                <a:solidFill>
                  <a:schemeClr val="tx1"/>
                </a:solidFill>
                <a:effectLst/>
                <a:latin typeface="Times New Roman" pitchFamily="18" charset="0"/>
                <a:ea typeface="+mn-ea"/>
                <a:cs typeface="Times New Roman" pitchFamily="18" charset="0"/>
              </a:rPr>
              <a:t> </a:t>
            </a:r>
          </a:p>
          <a:p>
            <a:r>
              <a:rPr lang="en-US" sz="1200" kern="1200" dirty="0">
                <a:solidFill>
                  <a:schemeClr val="tx1"/>
                </a:solidFill>
                <a:effectLst/>
                <a:latin typeface="Times New Roman" pitchFamily="18" charset="0"/>
                <a:ea typeface="+mn-ea"/>
                <a:cs typeface="Times New Roman" pitchFamily="18" charset="0"/>
              </a:rPr>
              <a:t>As the Fed became dovish and ended up cutting rates in 2019, interest rates dropped rather dramatically with multi-year and even historic low interest rates put in during August. Lower rates, which lower the cost of capital, are a net positive for an economy generally speaking. </a:t>
            </a:r>
          </a:p>
          <a:p>
            <a:r>
              <a:rPr lang="en-US" sz="1200" kern="1200" dirty="0">
                <a:solidFill>
                  <a:schemeClr val="tx1"/>
                </a:solidFill>
                <a:effectLst/>
                <a:latin typeface="Times New Roman" pitchFamily="18" charset="0"/>
                <a:ea typeface="+mn-ea"/>
                <a:cs typeface="Times New Roman" pitchFamily="18" charset="0"/>
              </a:rPr>
              <a:t>However, the inversion of the yield curve in 2019 is a historically negative warning sign. And although the yield curve is now positively sloped, it is also quite flat, which has typically been a more challenging environment for stocks. With these two countervailing signs present, we keep the Interest Rate gauge in a Neutral position.  </a:t>
            </a:r>
          </a:p>
          <a:p>
            <a:endParaRPr lang="en-US" dirty="0"/>
          </a:p>
        </p:txBody>
      </p:sp>
      <p:sp>
        <p:nvSpPr>
          <p:cNvPr id="4" name="Slide Number Placeholder 3"/>
          <p:cNvSpPr>
            <a:spLocks noGrp="1"/>
          </p:cNvSpPr>
          <p:nvPr>
            <p:ph type="sldNum" sz="quarter" idx="10"/>
          </p:nvPr>
        </p:nvSpPr>
        <p:spPr/>
        <p:txBody>
          <a:bodyPr/>
          <a:lstStyle/>
          <a:p>
            <a:fld id="{315C78B0-C635-4CB3-A0CF-83F646F9891A}" type="slidenum">
              <a:rPr lang="en-US" smtClean="0"/>
              <a:t>2</a:t>
            </a:fld>
            <a:endParaRPr lang="en-US"/>
          </a:p>
        </p:txBody>
      </p:sp>
    </p:spTree>
    <p:extLst>
      <p:ext uri="{BB962C8B-B14F-4D97-AF65-F5344CB8AC3E}">
        <p14:creationId xmlns:p14="http://schemas.microsoft.com/office/powerpoint/2010/main" val="15176663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333375" y="746125"/>
            <a:ext cx="6613525" cy="3721100"/>
          </a:xfrm>
          <a:ln/>
        </p:spPr>
      </p:sp>
      <p:sp>
        <p:nvSpPr>
          <p:cNvPr id="66563" name="Rectangle 3"/>
          <p:cNvSpPr>
            <a:spLocks noGrp="1" noChangeArrowheads="1"/>
          </p:cNvSpPr>
          <p:nvPr>
            <p:ph type="body" idx="1"/>
          </p:nvPr>
        </p:nvSpPr>
        <p:spPr>
          <a:xfrm>
            <a:off x="685802" y="4584353"/>
            <a:ext cx="6248400" cy="52454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30" tIns="47517" rIns="95030" bIns="47517"/>
          <a:lstStyle/>
          <a:p>
            <a:pPr eaLnBrk="1" fontAlgn="auto" hangingPunct="1">
              <a:spcBef>
                <a:spcPts val="0"/>
              </a:spcBef>
              <a:spcAft>
                <a:spcPts val="0"/>
              </a:spcAft>
            </a:pPr>
            <a:r>
              <a:rPr lang="en-US" sz="1100" dirty="0">
                <a:solidFill>
                  <a:prstClr val="black"/>
                </a:solidFill>
                <a:latin typeface="Calibri" panose="020F0502020204030204"/>
              </a:rPr>
              <a:t>We look at a lot of data and indicators to gauge the health of the economy.  I’d like to share with you several that we put more stock in when assessing the economic outlook.  Those are the Conference Board’s Index of Leading Economic Indicators, Housing Starts, the health of the labor market, and the shape of the yield curve.  We’ve highlighted all three of those in each of the past several Market Outlooks.  Up to this point their message has been continued economic growth.  </a:t>
            </a:r>
          </a:p>
          <a:p>
            <a:pPr eaLnBrk="1" fontAlgn="auto" hangingPunct="1">
              <a:spcBef>
                <a:spcPts val="0"/>
              </a:spcBef>
              <a:spcAft>
                <a:spcPts val="0"/>
              </a:spcAft>
            </a:pPr>
            <a:r>
              <a:rPr lang="en-US" sz="1100" dirty="0">
                <a:solidFill>
                  <a:prstClr val="black"/>
                </a:solidFill>
                <a:latin typeface="Calibri" panose="020F0502020204030204"/>
              </a:rPr>
              <a:t>The Conference Board’s Index of Leading Economic Indicators (the  blue line on the bottom of this chart) has softened a bit but does not appear to be signaling a recession yet. This is important because it will typically turn down significantly on average 11 months before a recession. The red line on this chart is the Coincident Economic Index which measure how conditions are currently. Prior to a recession the Leading Index will typically cross below the Coincident Index and this has not happened </a:t>
            </a:r>
          </a:p>
        </p:txBody>
      </p:sp>
    </p:spTree>
    <p:extLst>
      <p:ext uri="{BB962C8B-B14F-4D97-AF65-F5344CB8AC3E}">
        <p14:creationId xmlns:p14="http://schemas.microsoft.com/office/powerpoint/2010/main" val="19185869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xfrm>
            <a:off x="407988" y="696913"/>
            <a:ext cx="6196012" cy="3486150"/>
          </a:xfrm>
          <a:ln/>
        </p:spPr>
      </p:sp>
      <p:sp>
        <p:nvSpPr>
          <p:cNvPr id="135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93" tIns="48148" rIns="96293" bIns="48148"/>
          <a:lstStyle/>
          <a:p>
            <a:r>
              <a:rPr lang="en-US" dirty="0"/>
              <a:t>OK.  Let’s get to some questions……</a:t>
            </a:r>
          </a:p>
          <a:p>
            <a:endParaRPr lang="en-US" dirty="0"/>
          </a:p>
          <a:p>
            <a:endParaRPr lang="en-US" dirty="0"/>
          </a:p>
          <a:p>
            <a:r>
              <a:rPr lang="en-US" dirty="0"/>
              <a:t>As we wrap up, please note that the replay of this webcast will be sent to you via email in the coming days and will also be available on our website ccmg.com.</a:t>
            </a:r>
          </a:p>
          <a:p>
            <a:endParaRPr lang="en-US" dirty="0"/>
          </a:p>
          <a:p>
            <a:r>
              <a:rPr lang="en-US" dirty="0"/>
              <a:t>Our Mid-Year Market Outlook will also be published as written commentary and that will be posted to our website as soon as it’s available. Thanks again for joining us—have a great rest of your day. </a:t>
            </a:r>
          </a:p>
          <a:p>
            <a:endParaRPr lang="en-US" dirty="0"/>
          </a:p>
          <a:p>
            <a:endParaRPr lang="en-US" dirty="0"/>
          </a:p>
          <a:p>
            <a:endParaRPr lang="en-US" dirty="0"/>
          </a:p>
          <a:p>
            <a:r>
              <a:rPr lang="en-US" dirty="0"/>
              <a:t>Again, thank you for joining today and for entrusting your client assets to us to manage.  We look forward to stewarding those assets, and to helping clients stay on track to reach their long-term goals.  </a:t>
            </a:r>
          </a:p>
          <a:p>
            <a:endParaRPr lang="en-US" dirty="0"/>
          </a:p>
        </p:txBody>
      </p:sp>
    </p:spTree>
    <p:extLst>
      <p:ext uri="{BB962C8B-B14F-4D97-AF65-F5344CB8AC3E}">
        <p14:creationId xmlns:p14="http://schemas.microsoft.com/office/powerpoint/2010/main" val="2617565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6012"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986C6DB-5925-4C9E-9DEF-8EEC88862D04}" type="slidenum">
              <a:rPr lang="en-US" smtClean="0">
                <a:solidFill>
                  <a:prstClr val="black"/>
                </a:solidFill>
              </a:rPr>
              <a:pPr>
                <a:defRPr/>
              </a:pPr>
              <a:t>22</a:t>
            </a:fld>
            <a:endParaRPr lang="en-US" dirty="0">
              <a:solidFill>
                <a:prstClr val="black"/>
              </a:solidFill>
            </a:endParaRPr>
          </a:p>
        </p:txBody>
      </p:sp>
    </p:spTree>
    <p:extLst>
      <p:ext uri="{BB962C8B-B14F-4D97-AF65-F5344CB8AC3E}">
        <p14:creationId xmlns:p14="http://schemas.microsoft.com/office/powerpoint/2010/main" val="5686423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6012"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986C6DB-5925-4C9E-9DEF-8EEC88862D04}" type="slidenum">
              <a:rPr lang="en-US" smtClean="0">
                <a:solidFill>
                  <a:prstClr val="black"/>
                </a:solidFill>
              </a:rPr>
              <a:pPr>
                <a:defRPr/>
              </a:pPr>
              <a:t>23</a:t>
            </a:fld>
            <a:endParaRPr lang="en-US" dirty="0">
              <a:solidFill>
                <a:prstClr val="black"/>
              </a:solidFill>
            </a:endParaRPr>
          </a:p>
        </p:txBody>
      </p:sp>
    </p:spTree>
    <p:extLst>
      <p:ext uri="{BB962C8B-B14F-4D97-AF65-F5344CB8AC3E}">
        <p14:creationId xmlns:p14="http://schemas.microsoft.com/office/powerpoint/2010/main" val="2240568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331788" y="746125"/>
            <a:ext cx="6615112" cy="3721100"/>
          </a:xfrm>
          <a:ln/>
        </p:spPr>
      </p:sp>
      <p:sp>
        <p:nvSpPr>
          <p:cNvPr id="66563" name="Rectangle 3"/>
          <p:cNvSpPr>
            <a:spLocks noGrp="1" noChangeArrowheads="1"/>
          </p:cNvSpPr>
          <p:nvPr>
            <p:ph type="body" idx="1"/>
          </p:nvPr>
        </p:nvSpPr>
        <p:spPr>
          <a:xfrm>
            <a:off x="457200" y="4467225"/>
            <a:ext cx="6553200" cy="513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96" tIns="47799" rIns="95596" bIns="47799"/>
          <a:lstStyle/>
          <a:p>
            <a:r>
              <a:rPr lang="en-US" sz="1150" dirty="0"/>
              <a:t>We believe the Long Term Secular Bull Market is still alive. We are looking for about 8% price appreciation for the S&amp;P 500. Earnings growing 8%, no P/E expansion. We expect more volatility this year, especially leading up to the elections. We do not see a recession on the horizon (through this year) although there have been some signs of slowing. Always lots of risks. International stocks could outperform US as valuations are attractive and will benefit if the dollar weakens. We think the Fed is on hold possibly through year end. Of course they are data dependent, but growth looks sustainable and inflation remains in check. We think interest rates are range bound between 1.5% to 2.5%. </a:t>
            </a:r>
          </a:p>
          <a:p>
            <a:endParaRPr lang="en-US" sz="1150" dirty="0"/>
          </a:p>
        </p:txBody>
      </p:sp>
    </p:spTree>
    <p:extLst>
      <p:ext uri="{BB962C8B-B14F-4D97-AF65-F5344CB8AC3E}">
        <p14:creationId xmlns:p14="http://schemas.microsoft.com/office/powerpoint/2010/main" val="3617748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331788" y="746125"/>
            <a:ext cx="6615112" cy="3721100"/>
          </a:xfrm>
          <a:ln/>
        </p:spPr>
      </p:sp>
      <p:sp>
        <p:nvSpPr>
          <p:cNvPr id="66563" name="Rectangle 3"/>
          <p:cNvSpPr>
            <a:spLocks noGrp="1" noChangeArrowheads="1"/>
          </p:cNvSpPr>
          <p:nvPr>
            <p:ph type="body" idx="1"/>
          </p:nvPr>
        </p:nvSpPr>
        <p:spPr>
          <a:xfrm>
            <a:off x="457200" y="4467225"/>
            <a:ext cx="6553200" cy="513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96" tIns="47799" rIns="95596" bIns="47799"/>
          <a:lstStyle/>
          <a:p>
            <a:r>
              <a:rPr lang="en-US" sz="1150" dirty="0"/>
              <a:t>We believe the Long Term Secular Bull Market is still alive. We are looking for about 8% price appreciation for the S&amp;P 500. Earnings growing 8%, no P/E expansion. We expect more volatility this year, especially leading up to the elections. We do not see a recession on the horizon (through this year) although there have been some signs of slowing. Always lots of risks. International stocks could outperform US as valuations are attractive and will benefit if the dollar weakens. We think the Fed is on hold possibly through year end. Of course they are data dependent, but growth looks sustainable and inflation remains in check. We think interest rates are range bound between 1.5% to 2.5%. </a:t>
            </a:r>
          </a:p>
          <a:p>
            <a:endParaRPr lang="en-US" sz="1150" dirty="0"/>
          </a:p>
        </p:txBody>
      </p:sp>
    </p:spTree>
    <p:extLst>
      <p:ext uri="{BB962C8B-B14F-4D97-AF65-F5344CB8AC3E}">
        <p14:creationId xmlns:p14="http://schemas.microsoft.com/office/powerpoint/2010/main" val="1418407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333375" y="746125"/>
            <a:ext cx="6613525" cy="3721100"/>
          </a:xfrm>
          <a:ln/>
        </p:spPr>
      </p:sp>
      <p:sp>
        <p:nvSpPr>
          <p:cNvPr id="66563" name="Rectangle 3"/>
          <p:cNvSpPr>
            <a:spLocks noGrp="1" noChangeArrowheads="1"/>
          </p:cNvSpPr>
          <p:nvPr>
            <p:ph type="body" idx="1"/>
          </p:nvPr>
        </p:nvSpPr>
        <p:spPr>
          <a:xfrm>
            <a:off x="685802" y="4584353"/>
            <a:ext cx="6248400" cy="52454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30" tIns="47517" rIns="95030" bIns="47517"/>
          <a:lstStyle/>
          <a:p>
            <a:pPr eaLnBrk="1" fontAlgn="auto" hangingPunct="1">
              <a:spcBef>
                <a:spcPts val="0"/>
              </a:spcBef>
              <a:spcAft>
                <a:spcPts val="0"/>
              </a:spcAft>
            </a:pPr>
            <a:r>
              <a:rPr lang="en-US" sz="1100" dirty="0">
                <a:solidFill>
                  <a:prstClr val="black"/>
                </a:solidFill>
                <a:latin typeface="Calibri" panose="020F0502020204030204"/>
              </a:rPr>
              <a:t>We look at a lot of data and indicators to gauge the health of the economy.  I’d like to share with you several that we put more stock in when assessing the economic outlook.  Those are the Conference Board’s Index of Leading Economic Indicators, Housing Starts, the health of the labor market, and the shape of the yield curve.  We’ve highlighted all three of those in each of the past several Market Outlooks.  Up to this point their message has been continued economic growth.  </a:t>
            </a:r>
          </a:p>
          <a:p>
            <a:pPr eaLnBrk="1" fontAlgn="auto" hangingPunct="1">
              <a:spcBef>
                <a:spcPts val="0"/>
              </a:spcBef>
              <a:spcAft>
                <a:spcPts val="0"/>
              </a:spcAft>
            </a:pPr>
            <a:r>
              <a:rPr lang="en-US" sz="1100" dirty="0">
                <a:solidFill>
                  <a:prstClr val="black"/>
                </a:solidFill>
                <a:latin typeface="Calibri" panose="020F0502020204030204"/>
              </a:rPr>
              <a:t>The Conference Board’s Index of Leading Economic Indicators (the  blue line on the bottom of this chart) has softened a bit but does not appear to be signaling a recession yet. This is important because it will typically turn down significantly on average 11 months before a recession. The red line on this chart is the Coincident Economic Index which measure how conditions are currently. Prior to a recession the Leading Index will typically cross below the Coincident Index and this has not happened </a:t>
            </a:r>
          </a:p>
        </p:txBody>
      </p:sp>
    </p:spTree>
    <p:extLst>
      <p:ext uri="{BB962C8B-B14F-4D97-AF65-F5344CB8AC3E}">
        <p14:creationId xmlns:p14="http://schemas.microsoft.com/office/powerpoint/2010/main" val="2146773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333375" y="746125"/>
            <a:ext cx="6613525" cy="3721100"/>
          </a:xfrm>
          <a:ln/>
        </p:spPr>
      </p:sp>
      <p:sp>
        <p:nvSpPr>
          <p:cNvPr id="66563" name="Rectangle 3"/>
          <p:cNvSpPr>
            <a:spLocks noGrp="1" noChangeArrowheads="1"/>
          </p:cNvSpPr>
          <p:nvPr>
            <p:ph type="body" idx="1"/>
          </p:nvPr>
        </p:nvSpPr>
        <p:spPr>
          <a:xfrm>
            <a:off x="685802" y="4584353"/>
            <a:ext cx="6248400" cy="52454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30" tIns="47517" rIns="95030" bIns="47517"/>
          <a:lstStyle/>
          <a:p>
            <a:pPr eaLnBrk="1" fontAlgn="auto" hangingPunct="1">
              <a:spcBef>
                <a:spcPts val="0"/>
              </a:spcBef>
              <a:spcAft>
                <a:spcPts val="0"/>
              </a:spcAft>
            </a:pPr>
            <a:r>
              <a:rPr lang="en-US" sz="1100" dirty="0">
                <a:solidFill>
                  <a:prstClr val="black"/>
                </a:solidFill>
                <a:latin typeface="Calibri" panose="020F0502020204030204"/>
              </a:rPr>
              <a:t>We look at a lot of data and indicators to gauge the health of the economy.  I’d like to share with you several that we put more stock in when assessing the economic outlook.  Those are the Conference Board’s Index of Leading Economic Indicators, Housing Starts, the health of the labor market, and the shape of the yield curve.  We’ve highlighted all three of those in each of the past several Market Outlooks.  Up to this point their message has been continued economic growth.  </a:t>
            </a:r>
          </a:p>
          <a:p>
            <a:pPr eaLnBrk="1" fontAlgn="auto" hangingPunct="1">
              <a:spcBef>
                <a:spcPts val="0"/>
              </a:spcBef>
              <a:spcAft>
                <a:spcPts val="0"/>
              </a:spcAft>
            </a:pPr>
            <a:r>
              <a:rPr lang="en-US" sz="1100" dirty="0">
                <a:solidFill>
                  <a:prstClr val="black"/>
                </a:solidFill>
                <a:latin typeface="Calibri" panose="020F0502020204030204"/>
              </a:rPr>
              <a:t>The Conference Board’s Index of Leading Economic Indicators (the  blue line on the bottom of this chart) has softened a bit but does not appear to be signaling a recession yet. This is important because it will typically turn down significantly on average 11 months before a recession. The red line on this chart is the Coincident Economic Index which measure how conditions are currently. Prior to a recession the Leading Index will typically cross below the Coincident Index and this has not happened </a:t>
            </a:r>
          </a:p>
        </p:txBody>
      </p:sp>
    </p:spTree>
    <p:extLst>
      <p:ext uri="{BB962C8B-B14F-4D97-AF65-F5344CB8AC3E}">
        <p14:creationId xmlns:p14="http://schemas.microsoft.com/office/powerpoint/2010/main" val="2561737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333375" y="746125"/>
            <a:ext cx="6613525" cy="3721100"/>
          </a:xfrm>
          <a:ln/>
        </p:spPr>
      </p:sp>
      <p:sp>
        <p:nvSpPr>
          <p:cNvPr id="66563" name="Rectangle 3"/>
          <p:cNvSpPr>
            <a:spLocks noGrp="1" noChangeArrowheads="1"/>
          </p:cNvSpPr>
          <p:nvPr>
            <p:ph type="body" idx="1"/>
          </p:nvPr>
        </p:nvSpPr>
        <p:spPr>
          <a:xfrm>
            <a:off x="685802" y="4584353"/>
            <a:ext cx="6248400" cy="52454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30" tIns="47517" rIns="95030" bIns="47517"/>
          <a:lstStyle/>
          <a:p>
            <a:pPr eaLnBrk="1" fontAlgn="auto" hangingPunct="1">
              <a:spcBef>
                <a:spcPts val="0"/>
              </a:spcBef>
              <a:spcAft>
                <a:spcPts val="0"/>
              </a:spcAft>
            </a:pPr>
            <a:r>
              <a:rPr lang="en-US" sz="1100" dirty="0">
                <a:solidFill>
                  <a:prstClr val="black"/>
                </a:solidFill>
                <a:latin typeface="Calibri" panose="020F0502020204030204"/>
              </a:rPr>
              <a:t>We look at a lot of data and indicators to gauge the health of the economy.  I’d like to share with you several that we put more stock in when assessing the economic outlook.  Those are the Conference Board’s Index of Leading Economic Indicators, Housing Starts, the health of the labor market, and the shape of the yield curve.  We’ve highlighted all three of those in each of the past several Market Outlooks.  Up to this point their message has been continued economic growth.  </a:t>
            </a:r>
          </a:p>
          <a:p>
            <a:pPr eaLnBrk="1" fontAlgn="auto" hangingPunct="1">
              <a:spcBef>
                <a:spcPts val="0"/>
              </a:spcBef>
              <a:spcAft>
                <a:spcPts val="0"/>
              </a:spcAft>
            </a:pPr>
            <a:r>
              <a:rPr lang="en-US" sz="1100" dirty="0">
                <a:solidFill>
                  <a:prstClr val="black"/>
                </a:solidFill>
                <a:latin typeface="Calibri" panose="020F0502020204030204"/>
              </a:rPr>
              <a:t>The Conference Board’s Index of Leading Economic Indicators (the  blue line on the bottom of this chart) has softened a bit but does not appear to be signaling a recession yet. This is important because it will typically turn down significantly on average 11 months before a recession. The red line on this chart is the Coincident Economic Index which measure how conditions are currently. Prior to a recession the Leading Index will typically cross below the Coincident Index and this has not happened </a:t>
            </a:r>
          </a:p>
        </p:txBody>
      </p:sp>
    </p:spTree>
    <p:extLst>
      <p:ext uri="{BB962C8B-B14F-4D97-AF65-F5344CB8AC3E}">
        <p14:creationId xmlns:p14="http://schemas.microsoft.com/office/powerpoint/2010/main" val="669753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333375" y="746125"/>
            <a:ext cx="6613525" cy="3721100"/>
          </a:xfrm>
          <a:ln/>
        </p:spPr>
      </p:sp>
      <p:sp>
        <p:nvSpPr>
          <p:cNvPr id="66563" name="Rectangle 3"/>
          <p:cNvSpPr>
            <a:spLocks noGrp="1" noChangeArrowheads="1"/>
          </p:cNvSpPr>
          <p:nvPr>
            <p:ph type="body" idx="1"/>
          </p:nvPr>
        </p:nvSpPr>
        <p:spPr>
          <a:xfrm>
            <a:off x="685802" y="4584353"/>
            <a:ext cx="6248400" cy="52454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30" tIns="47517" rIns="95030" bIns="47517"/>
          <a:lstStyle/>
          <a:p>
            <a:pPr eaLnBrk="1" fontAlgn="auto" hangingPunct="1">
              <a:spcBef>
                <a:spcPts val="0"/>
              </a:spcBef>
              <a:spcAft>
                <a:spcPts val="0"/>
              </a:spcAft>
            </a:pPr>
            <a:r>
              <a:rPr lang="en-US" sz="1100" dirty="0">
                <a:solidFill>
                  <a:prstClr val="black"/>
                </a:solidFill>
                <a:latin typeface="Calibri" panose="020F0502020204030204"/>
              </a:rPr>
              <a:t>We look at a lot of data and indicators to gauge the health of the economy.  I’d like to share with you several that we put more stock in when assessing the economic outlook.  Those are the Conference Board’s Index of Leading Economic Indicators, Housing Starts, the health of the labor market, and the shape of the yield curve.  We’ve highlighted all three of those in each of the past several Market Outlooks.  Up to this point their message has been continued economic growth.  </a:t>
            </a:r>
          </a:p>
          <a:p>
            <a:pPr eaLnBrk="1" fontAlgn="auto" hangingPunct="1">
              <a:spcBef>
                <a:spcPts val="0"/>
              </a:spcBef>
              <a:spcAft>
                <a:spcPts val="0"/>
              </a:spcAft>
            </a:pPr>
            <a:r>
              <a:rPr lang="en-US" sz="1100" dirty="0">
                <a:solidFill>
                  <a:prstClr val="black"/>
                </a:solidFill>
                <a:latin typeface="Calibri" panose="020F0502020204030204"/>
              </a:rPr>
              <a:t>The Conference Board’s Index of Leading Economic Indicators (the  blue line on the bottom of this chart) has softened a bit but does not appear to be signaling a recession yet. This is important because it will typically turn down significantly on average 11 months before a recession. The red line on this chart is the Coincident Economic Index which measure how conditions are currently. Prior to a recession the Leading Index will typically cross below the Coincident Index and this has not happened </a:t>
            </a:r>
          </a:p>
        </p:txBody>
      </p:sp>
    </p:spTree>
    <p:extLst>
      <p:ext uri="{BB962C8B-B14F-4D97-AF65-F5344CB8AC3E}">
        <p14:creationId xmlns:p14="http://schemas.microsoft.com/office/powerpoint/2010/main" val="3110839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331788" y="746125"/>
            <a:ext cx="6615112" cy="3721100"/>
          </a:xfrm>
          <a:ln/>
        </p:spPr>
      </p:sp>
      <p:sp>
        <p:nvSpPr>
          <p:cNvPr id="66563" name="Rectangle 3"/>
          <p:cNvSpPr>
            <a:spLocks noGrp="1" noChangeArrowheads="1"/>
          </p:cNvSpPr>
          <p:nvPr>
            <p:ph type="body" idx="1"/>
          </p:nvPr>
        </p:nvSpPr>
        <p:spPr>
          <a:xfrm>
            <a:off x="457200" y="4467225"/>
            <a:ext cx="6553200" cy="513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96" tIns="47799" rIns="95596" bIns="47799"/>
          <a:lstStyle/>
          <a:p>
            <a:r>
              <a:rPr lang="en-US" sz="1150" dirty="0"/>
              <a:t>We believe the Long Term Secular Bull Market is still alive. We are looking for about 8% price appreciation for the S&amp;P 500. Earnings growing 8%, no P/E expansion. We expect more volatility this year, especially leading up to the elections. We do not see a recession on the horizon (through this year) although there have been some signs of slowing. Always lots of risks. International stocks could outperform US as valuations are attractive and will benefit if the dollar weakens. We think the Fed is on hold possibly through year end. Of course they are data dependent, but growth looks sustainable and inflation remains in check. We think interest rates are range bound between 1.5% to 2.5%. </a:t>
            </a:r>
          </a:p>
          <a:p>
            <a:endParaRPr lang="en-US" sz="1150" dirty="0"/>
          </a:p>
        </p:txBody>
      </p:sp>
    </p:spTree>
    <p:extLst>
      <p:ext uri="{BB962C8B-B14F-4D97-AF65-F5344CB8AC3E}">
        <p14:creationId xmlns:p14="http://schemas.microsoft.com/office/powerpoint/2010/main" val="301892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9.xml"/><Relationship Id="rId4" Type="http://schemas.openxmlformats.org/officeDocument/2006/relationships/image" Target="../media/image7.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7.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p:cNvSpPr/>
          <p:nvPr userDrawn="1"/>
        </p:nvSpPr>
        <p:spPr bwMode="auto">
          <a:xfrm>
            <a:off x="0" y="8343509"/>
            <a:ext cx="12192000" cy="282967"/>
          </a:xfrm>
          <a:prstGeom prst="rect">
            <a:avLst/>
          </a:prstGeom>
          <a:solidFill>
            <a:srgbClr val="F7B84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5" name="Title 1"/>
          <p:cNvSpPr>
            <a:spLocks noGrp="1"/>
          </p:cNvSpPr>
          <p:nvPr>
            <p:ph type="ctrTitle" hasCustomPrompt="1"/>
          </p:nvPr>
        </p:nvSpPr>
        <p:spPr>
          <a:xfrm>
            <a:off x="-13855" y="2514600"/>
            <a:ext cx="12192000" cy="1600200"/>
          </a:xfrm>
          <a:prstGeom prst="rect">
            <a:avLst/>
          </a:prstGeom>
          <a:noFill/>
          <a:effectLst/>
        </p:spPr>
        <p:txBody>
          <a:bodyPr anchor="b">
            <a:scene3d>
              <a:camera prst="orthographicFront"/>
              <a:lightRig rig="threePt" dir="t"/>
            </a:scene3d>
            <a:sp3d extrusionH="57150">
              <a:bevelT w="38100" h="38100"/>
            </a:sp3d>
          </a:bodyPr>
          <a:lstStyle>
            <a:lvl1pPr algn="ctr">
              <a:defRPr sz="4800">
                <a:solidFill>
                  <a:srgbClr val="00467F"/>
                </a:solidFill>
                <a:effectLst/>
              </a:defRPr>
            </a:lvl1pPr>
          </a:lstStyle>
          <a:p>
            <a:r>
              <a:rPr lang="en-US" dirty="0"/>
              <a:t>Click to edit title</a:t>
            </a:r>
          </a:p>
        </p:txBody>
      </p:sp>
      <p:sp>
        <p:nvSpPr>
          <p:cNvPr id="6" name="Text Placeholder 6"/>
          <p:cNvSpPr>
            <a:spLocks noGrp="1"/>
          </p:cNvSpPr>
          <p:nvPr>
            <p:ph type="body" sz="quarter" idx="11" hasCustomPrompt="1"/>
          </p:nvPr>
        </p:nvSpPr>
        <p:spPr>
          <a:xfrm>
            <a:off x="544945" y="4343400"/>
            <a:ext cx="11074400" cy="1219200"/>
          </a:xfrm>
        </p:spPr>
        <p:txBody>
          <a:bodyPr/>
          <a:lstStyle>
            <a:lvl1pPr marL="0" indent="0" algn="ctr">
              <a:buFontTx/>
              <a:buNone/>
              <a:defRPr>
                <a:solidFill>
                  <a:srgbClr val="00407A"/>
                </a:solidFill>
                <a:effectLst/>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dirty="0"/>
              <a:t>Click to edit subtitle</a:t>
            </a:r>
          </a:p>
        </p:txBody>
      </p:sp>
      <p:sp>
        <p:nvSpPr>
          <p:cNvPr id="8" name="Rectangle 7"/>
          <p:cNvSpPr/>
          <p:nvPr userDrawn="1"/>
        </p:nvSpPr>
        <p:spPr bwMode="auto">
          <a:xfrm>
            <a:off x="0" y="8343509"/>
            <a:ext cx="12192000" cy="282967"/>
          </a:xfrm>
          <a:prstGeom prst="rect">
            <a:avLst/>
          </a:prstGeom>
          <a:solidFill>
            <a:srgbClr val="F7B84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Tree>
    <p:extLst>
      <p:ext uri="{BB962C8B-B14F-4D97-AF65-F5344CB8AC3E}">
        <p14:creationId xmlns:p14="http://schemas.microsoft.com/office/powerpoint/2010/main" val="798909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8 Pt Bullets w/Gray Sidebar">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14399" y="6629400"/>
            <a:ext cx="10668001" cy="228600"/>
          </a:xfrm>
        </p:spPr>
        <p:txBody>
          <a:bodyPr anchor="ctr"/>
          <a:lstStyle>
            <a:lvl1pPr marL="0" indent="0">
              <a:buFontTx/>
              <a:buNone/>
              <a:defRPr sz="1000" baseline="0">
                <a:solidFill>
                  <a:schemeClr val="accent1"/>
                </a:solidFill>
                <a:latin typeface="Calibri" panose="020F0502020204030204" pitchFamily="34" charset="0"/>
              </a:defRPr>
            </a:lvl1pPr>
          </a:lstStyle>
          <a:p>
            <a:pPr lvl="0"/>
            <a:r>
              <a:rPr lang="en-US" dirty="0"/>
              <a:t>Click to Edit Source</a:t>
            </a:r>
          </a:p>
        </p:txBody>
      </p:sp>
      <p:sp>
        <p:nvSpPr>
          <p:cNvPr id="8" name="Rectangle 4"/>
          <p:cNvSpPr>
            <a:spLocks noGrp="1" noChangeArrowheads="1"/>
          </p:cNvSpPr>
          <p:nvPr>
            <p:ph idx="1"/>
          </p:nvPr>
        </p:nvSpPr>
        <p:spPr bwMode="auto">
          <a:xfrm>
            <a:off x="914400" y="1295400"/>
            <a:ext cx="7924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800"/>
            </a:lvl1pPr>
            <a:lvl2pPr>
              <a:defRPr sz="16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
        <p:nvSpPr>
          <p:cNvPr id="7"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
        <p:nvSpPr>
          <p:cNvPr id="16" name="Text Placeholder 15"/>
          <p:cNvSpPr>
            <a:spLocks noGrp="1"/>
          </p:cNvSpPr>
          <p:nvPr>
            <p:ph type="body" sz="quarter" idx="12" hasCustomPrompt="1"/>
          </p:nvPr>
        </p:nvSpPr>
        <p:spPr>
          <a:xfrm>
            <a:off x="9144000" y="1295400"/>
            <a:ext cx="2743200" cy="4495800"/>
          </a:xfrm>
        </p:spPr>
        <p:txBody>
          <a:bodyPr anchor="ctr"/>
          <a:lstStyle>
            <a:lvl1pPr marL="0" indent="0" algn="r">
              <a:lnSpc>
                <a:spcPts val="2400"/>
              </a:lnSpc>
              <a:spcBef>
                <a:spcPts val="0"/>
              </a:spcBef>
              <a:spcAft>
                <a:spcPts val="0"/>
              </a:spcAft>
              <a:buFontTx/>
              <a:buNone/>
              <a:defRPr sz="1800" b="1">
                <a:solidFill>
                  <a:schemeClr val="bg1">
                    <a:lumMod val="75000"/>
                  </a:schemeClr>
                </a:solidFill>
                <a:latin typeface="Calibri" panose="020F0502020204030204" pitchFamily="34" charset="0"/>
              </a:defRPr>
            </a:lvl1pPr>
            <a:lvl2pPr marL="457200" indent="0">
              <a:buFontTx/>
              <a:buNone/>
              <a:defRPr sz="1000">
                <a:latin typeface="Calibri" panose="020F0502020204030204" pitchFamily="34" charset="0"/>
              </a:defRPr>
            </a:lvl2pPr>
            <a:lvl3pPr marL="914400" indent="0">
              <a:buFontTx/>
              <a:buNone/>
              <a:defRPr sz="1000">
                <a:latin typeface="Calibri" panose="020F0502020204030204" pitchFamily="34" charset="0"/>
              </a:defRPr>
            </a:lvl3pPr>
            <a:lvl4pPr marL="1371600" indent="0">
              <a:buFontTx/>
              <a:buNone/>
              <a:defRPr sz="1000">
                <a:latin typeface="Calibri" panose="020F0502020204030204" pitchFamily="34" charset="0"/>
              </a:defRPr>
            </a:lvl4pPr>
            <a:lvl5pPr marL="1828800" indent="0">
              <a:buFontTx/>
              <a:buNone/>
              <a:defRPr sz="1000">
                <a:latin typeface="Calibri" panose="020F0502020204030204" pitchFamily="34" charset="0"/>
              </a:defRPr>
            </a:lvl5pPr>
          </a:lstStyle>
          <a:p>
            <a:pPr lvl="0"/>
            <a:r>
              <a:rPr lang="en-US" dirty="0"/>
              <a:t>Enter Your Text Here</a:t>
            </a:r>
          </a:p>
        </p:txBody>
      </p:sp>
    </p:spTree>
    <p:extLst>
      <p:ext uri="{BB962C8B-B14F-4D97-AF65-F5344CB8AC3E}">
        <p14:creationId xmlns:p14="http://schemas.microsoft.com/office/powerpoint/2010/main" val="38930654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Morningstar Minimal Disclaimer">
    <p:spTree>
      <p:nvGrpSpPr>
        <p:cNvPr id="1" name=""/>
        <p:cNvGrpSpPr/>
        <p:nvPr/>
      </p:nvGrpSpPr>
      <p:grpSpPr>
        <a:xfrm>
          <a:off x="0" y="0"/>
          <a:ext cx="0" cy="0"/>
          <a:chOff x="0" y="0"/>
          <a:chExt cx="0" cy="0"/>
        </a:xfrm>
      </p:grpSpPr>
      <p:sp>
        <p:nvSpPr>
          <p:cNvPr id="3" name="Rectangle 2"/>
          <p:cNvSpPr/>
          <p:nvPr/>
        </p:nvSpPr>
        <p:spPr bwMode="auto">
          <a:xfrm>
            <a:off x="0" y="-261359"/>
            <a:ext cx="12192000" cy="6509759"/>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
        <p:nvSpPr>
          <p:cNvPr id="6" name="Rectangle 5"/>
          <p:cNvSpPr/>
          <p:nvPr/>
        </p:nvSpPr>
        <p:spPr>
          <a:xfrm>
            <a:off x="914400" y="6219110"/>
            <a:ext cx="11074400" cy="215444"/>
          </a:xfrm>
          <a:prstGeom prst="rect">
            <a:avLst/>
          </a:prstGeom>
        </p:spPr>
        <p:txBody>
          <a:bodyPr wrap="square" anchor="b">
            <a:spAutoFit/>
          </a:bodyPr>
          <a:lstStyle/>
          <a:p>
            <a:pPr algn="just" fontAlgn="base">
              <a:spcBef>
                <a:spcPct val="0"/>
              </a:spcBef>
              <a:spcAft>
                <a:spcPct val="0"/>
              </a:spcAft>
            </a:pPr>
            <a:r>
              <a:rPr lang="en-US" sz="800" dirty="0">
                <a:solidFill>
                  <a:srgbClr val="808080"/>
                </a:solidFill>
                <a:latin typeface="Arial" panose="020B0604020202020204" pitchFamily="34" charset="0"/>
                <a:cs typeface="Arial" panose="020B0604020202020204" pitchFamily="34" charset="0"/>
              </a:rPr>
              <a:t>This is not a recommendation to buy or sell a security or to adopt a particular investment strategy. Please see attached disclosures.</a:t>
            </a:r>
          </a:p>
        </p:txBody>
      </p:sp>
      <p:sp>
        <p:nvSpPr>
          <p:cNvPr id="2" name="Rectangle 1"/>
          <p:cNvSpPr/>
          <p:nvPr/>
        </p:nvSpPr>
        <p:spPr>
          <a:xfrm>
            <a:off x="468551" y="6629401"/>
            <a:ext cx="1592103" cy="246221"/>
          </a:xfrm>
          <a:prstGeom prst="rect">
            <a:avLst/>
          </a:prstGeom>
        </p:spPr>
        <p:txBody>
          <a:bodyPr wrap="none">
            <a:spAutoFit/>
          </a:bodyPr>
          <a:lstStyle/>
          <a:p>
            <a:pPr algn="ctr" fontAlgn="base">
              <a:spcBef>
                <a:spcPct val="0"/>
              </a:spcBef>
              <a:spcAft>
                <a:spcPct val="0"/>
              </a:spcAft>
            </a:pPr>
            <a:r>
              <a:rPr lang="en-US" sz="1000" dirty="0">
                <a:solidFill>
                  <a:srgbClr val="00407A"/>
                </a:solidFill>
                <a:latin typeface="Calibri" panose="020F0502020204030204" pitchFamily="34" charset="0"/>
                <a:cs typeface="Times New Roman" pitchFamily="18" charset="0"/>
              </a:rPr>
              <a:t>Source: Morningstar Direct</a:t>
            </a:r>
          </a:p>
        </p:txBody>
      </p:sp>
      <p:sp>
        <p:nvSpPr>
          <p:cNvPr id="5"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Source: Morningstar</a:t>
            </a:r>
          </a:p>
        </p:txBody>
      </p:sp>
      <p:sp>
        <p:nvSpPr>
          <p:cNvPr id="7" name="Rectangle 6"/>
          <p:cNvSpPr/>
          <p:nvPr/>
        </p:nvSpPr>
        <p:spPr bwMode="auto">
          <a:xfrm>
            <a:off x="0" y="-134923"/>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8" name="Rectangle 7"/>
          <p:cNvSpPr/>
          <p:nvPr userDrawn="1"/>
        </p:nvSpPr>
        <p:spPr bwMode="auto">
          <a:xfrm>
            <a:off x="0" y="-261359"/>
            <a:ext cx="12192000" cy="6509759"/>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
        <p:nvSpPr>
          <p:cNvPr id="9" name="Rectangle 8"/>
          <p:cNvSpPr/>
          <p:nvPr userDrawn="1"/>
        </p:nvSpPr>
        <p:spPr>
          <a:xfrm>
            <a:off x="914400" y="6219110"/>
            <a:ext cx="11074400" cy="215444"/>
          </a:xfrm>
          <a:prstGeom prst="rect">
            <a:avLst/>
          </a:prstGeom>
        </p:spPr>
        <p:txBody>
          <a:bodyPr wrap="square" anchor="b">
            <a:spAutoFit/>
          </a:bodyPr>
          <a:lstStyle/>
          <a:p>
            <a:pPr algn="just" fontAlgn="base">
              <a:spcBef>
                <a:spcPct val="0"/>
              </a:spcBef>
              <a:spcAft>
                <a:spcPct val="0"/>
              </a:spcAft>
            </a:pPr>
            <a:r>
              <a:rPr lang="en-US" sz="800" dirty="0">
                <a:solidFill>
                  <a:srgbClr val="808080"/>
                </a:solidFill>
                <a:latin typeface="Arial" panose="020B0604020202020204" pitchFamily="34" charset="0"/>
                <a:cs typeface="Arial" panose="020B0604020202020204" pitchFamily="34" charset="0"/>
              </a:rPr>
              <a:t>This is not a recommendation to buy or sell a security or to adopt a particular investment strategy. Please see attached disclosures.</a:t>
            </a:r>
          </a:p>
        </p:txBody>
      </p:sp>
      <p:sp>
        <p:nvSpPr>
          <p:cNvPr id="11" name="Rectangle 10"/>
          <p:cNvSpPr/>
          <p:nvPr userDrawn="1"/>
        </p:nvSpPr>
        <p:spPr bwMode="auto">
          <a:xfrm>
            <a:off x="0" y="-134923"/>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Tree>
    <p:extLst>
      <p:ext uri="{BB962C8B-B14F-4D97-AF65-F5344CB8AC3E}">
        <p14:creationId xmlns:p14="http://schemas.microsoft.com/office/powerpoint/2010/main" val="4649726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Title and Bulleted Content">
    <p:spTree>
      <p:nvGrpSpPr>
        <p:cNvPr id="1" name=""/>
        <p:cNvGrpSpPr/>
        <p:nvPr/>
      </p:nvGrpSpPr>
      <p:grpSpPr>
        <a:xfrm>
          <a:off x="0" y="0"/>
          <a:ext cx="0" cy="0"/>
          <a:chOff x="0" y="0"/>
          <a:chExt cx="0" cy="0"/>
        </a:xfrm>
      </p:grpSpPr>
      <p:sp>
        <p:nvSpPr>
          <p:cNvPr id="10" name="Rectangle 9"/>
          <p:cNvSpPr/>
          <p:nvPr userDrawn="1"/>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6" name="Text Placeholder 5"/>
          <p:cNvSpPr>
            <a:spLocks noGrp="1"/>
          </p:cNvSpPr>
          <p:nvPr>
            <p:ph type="body" sz="quarter" idx="10" hasCustomPrompt="1"/>
          </p:nvPr>
        </p:nvSpPr>
        <p:spPr>
          <a:xfrm>
            <a:off x="203200" y="6248400"/>
            <a:ext cx="11176000" cy="228600"/>
          </a:xfrm>
        </p:spPr>
        <p:txBody>
          <a:bodyPr anchor="ctr"/>
          <a:lstStyle>
            <a:lvl1pPr marL="0" indent="0">
              <a:buFontTx/>
              <a:buNone/>
              <a:defRPr sz="1000" baseline="0">
                <a:solidFill>
                  <a:srgbClr val="00407A"/>
                </a:solidFill>
                <a:latin typeface="Calibri" panose="020F0502020204030204" pitchFamily="34" charset="0"/>
              </a:defRPr>
            </a:lvl1pPr>
          </a:lstStyle>
          <a:p>
            <a:pPr lvl="0"/>
            <a:r>
              <a:rPr lang="en-US" dirty="0"/>
              <a:t>Click to Edit Source</a:t>
            </a:r>
          </a:p>
        </p:txBody>
      </p:sp>
      <p:sp>
        <p:nvSpPr>
          <p:cNvPr id="8" name="Rectangle 4"/>
          <p:cNvSpPr>
            <a:spLocks noGrp="1" noChangeArrowheads="1"/>
          </p:cNvSpPr>
          <p:nvPr>
            <p:ph idx="1"/>
          </p:nvPr>
        </p:nvSpPr>
        <p:spPr bwMode="auto">
          <a:xfrm>
            <a:off x="1130300" y="1295400"/>
            <a:ext cx="10693656"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dirty="0"/>
              <a:t>Click to edit Master title style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68356" y="871452"/>
            <a:ext cx="711200" cy="533400"/>
          </a:xfrm>
          <a:prstGeom prst="rect">
            <a:avLst/>
          </a:prstGeom>
        </p:spPr>
      </p:pic>
    </p:spTree>
    <p:extLst>
      <p:ext uri="{BB962C8B-B14F-4D97-AF65-F5344CB8AC3E}">
        <p14:creationId xmlns:p14="http://schemas.microsoft.com/office/powerpoint/2010/main" val="36996380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Title, No Blue Field">
    <p:spTree>
      <p:nvGrpSpPr>
        <p:cNvPr id="1" name=""/>
        <p:cNvGrpSpPr/>
        <p:nvPr/>
      </p:nvGrpSpPr>
      <p:grpSpPr>
        <a:xfrm>
          <a:off x="0" y="0"/>
          <a:ext cx="0" cy="0"/>
          <a:chOff x="0" y="0"/>
          <a:chExt cx="0" cy="0"/>
        </a:xfrm>
      </p:grpSpPr>
      <p:sp>
        <p:nvSpPr>
          <p:cNvPr id="3" name="Text Placeholder 8"/>
          <p:cNvSpPr>
            <a:spLocks noGrp="1"/>
          </p:cNvSpPr>
          <p:nvPr>
            <p:ph type="body" sz="quarter" idx="11" hasCustomPrompt="1"/>
          </p:nvPr>
        </p:nvSpPr>
        <p:spPr>
          <a:xfrm>
            <a:off x="203200" y="5638800"/>
            <a:ext cx="117856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
        <p:nvSpPr>
          <p:cNvPr id="4" name="Text Placeholder 5"/>
          <p:cNvSpPr>
            <a:spLocks noGrp="1"/>
          </p:cNvSpPr>
          <p:nvPr>
            <p:ph type="body" sz="quarter" idx="10" hasCustomPrompt="1"/>
          </p:nvPr>
        </p:nvSpPr>
        <p:spPr>
          <a:xfrm>
            <a:off x="203200" y="6248400"/>
            <a:ext cx="11785600" cy="228600"/>
          </a:xfrm>
        </p:spPr>
        <p:txBody>
          <a:bodyPr anchor="ctr"/>
          <a:lstStyle>
            <a:lvl1pPr marL="0" indent="0">
              <a:buFontTx/>
              <a:buNone/>
              <a:defRPr sz="1000" baseline="0">
                <a:solidFill>
                  <a:srgbClr val="00407A"/>
                </a:solidFill>
                <a:latin typeface="Calibri" panose="020F0502020204030204" pitchFamily="34" charset="0"/>
              </a:defRPr>
            </a:lvl1pPr>
          </a:lstStyle>
          <a:p>
            <a:pPr lvl="0"/>
            <a:r>
              <a:rPr lang="en-US" dirty="0"/>
              <a:t>Click to Edit Source</a:t>
            </a:r>
          </a:p>
        </p:txBody>
      </p:sp>
      <p:sp>
        <p:nvSpPr>
          <p:cNvPr id="5" name="Rectangle 4"/>
          <p:cNvSpPr/>
          <p:nvPr userDrawn="1"/>
        </p:nvSpPr>
        <p:spPr bwMode="auto">
          <a:xfrm>
            <a:off x="0" y="0"/>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68356" y="-25631"/>
            <a:ext cx="711200" cy="533400"/>
          </a:xfrm>
          <a:prstGeom prst="rect">
            <a:avLst/>
          </a:prstGeom>
        </p:spPr>
      </p:pic>
      <p:sp>
        <p:nvSpPr>
          <p:cNvPr id="7" name="Rectangle 3"/>
          <p:cNvSpPr>
            <a:spLocks noGrp="1" noChangeArrowheads="1"/>
          </p:cNvSpPr>
          <p:nvPr>
            <p:ph type="title"/>
          </p:nvPr>
        </p:nvSpPr>
        <p:spPr bwMode="auto">
          <a:xfrm>
            <a:off x="508000" y="241069"/>
            <a:ext cx="11379200" cy="660170"/>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dirty="0"/>
              <a:t>Click to edit Master title style</a:t>
            </a:r>
          </a:p>
        </p:txBody>
      </p:sp>
    </p:spTree>
    <p:extLst>
      <p:ext uri="{BB962C8B-B14F-4D97-AF65-F5344CB8AC3E}">
        <p14:creationId xmlns:p14="http://schemas.microsoft.com/office/powerpoint/2010/main" val="17578616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3_Title and Bulleted Content">
    <p:spTree>
      <p:nvGrpSpPr>
        <p:cNvPr id="1" name=""/>
        <p:cNvGrpSpPr/>
        <p:nvPr/>
      </p:nvGrpSpPr>
      <p:grpSpPr>
        <a:xfrm>
          <a:off x="0" y="0"/>
          <a:ext cx="0" cy="0"/>
          <a:chOff x="0" y="0"/>
          <a:chExt cx="0" cy="0"/>
        </a:xfrm>
      </p:grpSpPr>
      <p:sp>
        <p:nvSpPr>
          <p:cNvPr id="10" name="Rectangle 9"/>
          <p:cNvSpPr/>
          <p:nvPr userDrawn="1"/>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endParaRPr>
          </a:p>
        </p:txBody>
      </p:sp>
      <p:sp>
        <p:nvSpPr>
          <p:cNvPr id="6" name="Text Placeholder 5"/>
          <p:cNvSpPr>
            <a:spLocks noGrp="1"/>
          </p:cNvSpPr>
          <p:nvPr>
            <p:ph type="body" sz="quarter" idx="10" hasCustomPrompt="1"/>
          </p:nvPr>
        </p:nvSpPr>
        <p:spPr>
          <a:xfrm>
            <a:off x="203200" y="6248400"/>
            <a:ext cx="11176000" cy="228600"/>
          </a:xfrm>
        </p:spPr>
        <p:txBody>
          <a:bodyPr anchor="ctr"/>
          <a:lstStyle>
            <a:lvl1pPr marL="0" indent="0">
              <a:buFontTx/>
              <a:buNone/>
              <a:defRPr sz="1000" baseline="0">
                <a:solidFill>
                  <a:srgbClr val="00407A"/>
                </a:solidFill>
                <a:latin typeface="Calibri" panose="020F0502020204030204" pitchFamily="34" charset="0"/>
              </a:defRPr>
            </a:lvl1pPr>
          </a:lstStyle>
          <a:p>
            <a:pPr lvl="0"/>
            <a:r>
              <a:rPr lang="en-US" dirty="0"/>
              <a:t>Click to Edit Source</a:t>
            </a:r>
          </a:p>
        </p:txBody>
      </p:sp>
      <p:sp>
        <p:nvSpPr>
          <p:cNvPr id="8" name="Rectangle 4"/>
          <p:cNvSpPr>
            <a:spLocks noGrp="1" noChangeArrowheads="1"/>
          </p:cNvSpPr>
          <p:nvPr>
            <p:ph idx="1"/>
          </p:nvPr>
        </p:nvSpPr>
        <p:spPr bwMode="auto">
          <a:xfrm>
            <a:off x="1130300" y="1295400"/>
            <a:ext cx="10693656"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dirty="0"/>
              <a:t>Click to edit Master title style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68356" y="871452"/>
            <a:ext cx="711200" cy="533400"/>
          </a:xfrm>
          <a:prstGeom prst="rect">
            <a:avLst/>
          </a:prstGeom>
        </p:spPr>
      </p:pic>
    </p:spTree>
    <p:extLst>
      <p:ext uri="{BB962C8B-B14F-4D97-AF65-F5344CB8AC3E}">
        <p14:creationId xmlns:p14="http://schemas.microsoft.com/office/powerpoint/2010/main" val="269595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A4A7AA0A-28FB-4B98-8384-FCB9D007DD98}" type="datetimeFigureOut">
              <a:rPr lang="en-US" smtClean="0"/>
              <a:t>7/17/2023</a:t>
            </a:fld>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0EE5D8A6-49A4-4341-8BE9-49D0C538D2B1}" type="slidenum">
              <a:rPr lang="en-US" smtClean="0"/>
              <a:t>‹#›</a:t>
            </a:fld>
            <a:endParaRPr lang="en-US"/>
          </a:p>
        </p:txBody>
      </p:sp>
    </p:spTree>
    <p:extLst>
      <p:ext uri="{BB962C8B-B14F-4D97-AF65-F5344CB8AC3E}">
        <p14:creationId xmlns:p14="http://schemas.microsoft.com/office/powerpoint/2010/main" val="12093269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Title Only w/disclaimer">
    <p:spTree>
      <p:nvGrpSpPr>
        <p:cNvPr id="1" name=""/>
        <p:cNvGrpSpPr/>
        <p:nvPr/>
      </p:nvGrpSpPr>
      <p:grpSpPr>
        <a:xfrm>
          <a:off x="0" y="0"/>
          <a:ext cx="0" cy="0"/>
          <a:chOff x="0" y="0"/>
          <a:chExt cx="0" cy="0"/>
        </a:xfrm>
      </p:grpSpPr>
      <p:sp>
        <p:nvSpPr>
          <p:cNvPr id="7" name="Rectangle 6"/>
          <p:cNvSpPr/>
          <p:nvPr userDrawn="1"/>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6" name="Text Placeholder 8"/>
          <p:cNvSpPr>
            <a:spLocks noGrp="1"/>
          </p:cNvSpPr>
          <p:nvPr>
            <p:ph type="body" sz="quarter" idx="11" hasCustomPrompt="1"/>
          </p:nvPr>
        </p:nvSpPr>
        <p:spPr>
          <a:xfrm>
            <a:off x="203200" y="5638800"/>
            <a:ext cx="117856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
        <p:nvSpPr>
          <p:cNvPr id="5" name="Text Placeholder 5"/>
          <p:cNvSpPr>
            <a:spLocks noGrp="1"/>
          </p:cNvSpPr>
          <p:nvPr>
            <p:ph type="body" sz="quarter" idx="10" hasCustomPrompt="1"/>
          </p:nvPr>
        </p:nvSpPr>
        <p:spPr>
          <a:xfrm>
            <a:off x="203200" y="6248400"/>
            <a:ext cx="11176000" cy="228600"/>
          </a:xfrm>
        </p:spPr>
        <p:txBody>
          <a:bodyPr anchor="ctr"/>
          <a:lstStyle>
            <a:lvl1pPr marL="0" indent="0">
              <a:buFontTx/>
              <a:buNone/>
              <a:defRPr sz="1000" baseline="0">
                <a:solidFill>
                  <a:srgbClr val="00407A"/>
                </a:solidFill>
                <a:latin typeface="Calibri" panose="020F0502020204030204" pitchFamily="34" charset="0"/>
              </a:defRPr>
            </a:lvl1pPr>
          </a:lstStyle>
          <a:p>
            <a:pPr lvl="0"/>
            <a:r>
              <a:rPr lang="en-US" dirty="0"/>
              <a:t>Click to Edit Source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68356" y="871452"/>
            <a:ext cx="711200" cy="533400"/>
          </a:xfrm>
          <a:prstGeom prst="rect">
            <a:avLst/>
          </a:prstGeom>
        </p:spPr>
      </p:pic>
      <p:sp>
        <p:nvSpPr>
          <p:cNvPr id="9"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dirty="0"/>
              <a:t>Click to edit Master title style</a:t>
            </a:r>
          </a:p>
        </p:txBody>
      </p:sp>
    </p:spTree>
    <p:extLst>
      <p:ext uri="{BB962C8B-B14F-4D97-AF65-F5344CB8AC3E}">
        <p14:creationId xmlns:p14="http://schemas.microsoft.com/office/powerpoint/2010/main" val="30826480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print">
            <a:duotone>
              <a:srgbClr val="FFFFFF">
                <a:shade val="45000"/>
                <a:satMod val="135000"/>
              </a:srgbClr>
              <a:prstClr val="white"/>
            </a:duotone>
            <a:extLst>
              <a:ext uri="{28A0092B-C50C-407E-A947-70E740481C1C}">
                <a14:useLocalDpi xmlns:a14="http://schemas.microsoft.com/office/drawing/2010/main" val="0"/>
              </a:ext>
            </a:extLst>
          </a:blip>
          <a:srcRect l="15260" t="2381" r="11495" b="5"/>
          <a:stretch/>
        </p:blipFill>
        <p:spPr>
          <a:xfrm>
            <a:off x="0" y="3"/>
            <a:ext cx="12192000" cy="6541695"/>
          </a:xfrm>
          <a:prstGeom prst="rect">
            <a:avLst/>
          </a:prstGeom>
        </p:spPr>
      </p:pic>
      <p:sp>
        <p:nvSpPr>
          <p:cNvPr id="8" name="Rectangle 7"/>
          <p:cNvSpPr/>
          <p:nvPr/>
        </p:nvSpPr>
        <p:spPr bwMode="auto">
          <a:xfrm>
            <a:off x="0" y="8343511"/>
            <a:ext cx="12192000" cy="282967"/>
          </a:xfrm>
          <a:prstGeom prst="rect">
            <a:avLst/>
          </a:prstGeom>
          <a:solidFill>
            <a:srgbClr val="F7B84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
        <p:nvSpPr>
          <p:cNvPr id="5" name="Title 1"/>
          <p:cNvSpPr>
            <a:spLocks noGrp="1"/>
          </p:cNvSpPr>
          <p:nvPr>
            <p:ph type="ctrTitle" hasCustomPrompt="1"/>
          </p:nvPr>
        </p:nvSpPr>
        <p:spPr>
          <a:xfrm>
            <a:off x="-13855" y="2286000"/>
            <a:ext cx="12192000" cy="1600200"/>
          </a:xfrm>
          <a:prstGeom prst="rect">
            <a:avLst/>
          </a:prstGeom>
          <a:noFill/>
          <a:effectLst>
            <a:outerShdw blurRad="50800" dist="38100" dir="5400000" algn="t" rotWithShape="0">
              <a:prstClr val="black">
                <a:alpha val="40000"/>
              </a:prstClr>
            </a:outerShdw>
          </a:effectLst>
        </p:spPr>
        <p:txBody>
          <a:bodyPr anchor="b">
            <a:scene3d>
              <a:camera prst="orthographicFront"/>
              <a:lightRig rig="threePt" dir="t"/>
            </a:scene3d>
            <a:sp3d extrusionH="57150">
              <a:bevelT w="38100" h="38100"/>
            </a:sp3d>
          </a:bodyPr>
          <a:lstStyle>
            <a:lvl1pPr algn="ctr">
              <a:defRPr sz="4800">
                <a:solidFill>
                  <a:srgbClr val="00467F"/>
                </a:solidFill>
              </a:defRPr>
            </a:lvl1pPr>
          </a:lstStyle>
          <a:p>
            <a:r>
              <a:rPr lang="en-US" dirty="0"/>
              <a:t>Click to edit title</a:t>
            </a:r>
          </a:p>
        </p:txBody>
      </p:sp>
      <p:sp>
        <p:nvSpPr>
          <p:cNvPr id="7" name="Text Placeholder 6"/>
          <p:cNvSpPr>
            <a:spLocks noGrp="1"/>
          </p:cNvSpPr>
          <p:nvPr>
            <p:ph type="body" sz="quarter" idx="11" hasCustomPrompt="1"/>
          </p:nvPr>
        </p:nvSpPr>
        <p:spPr>
          <a:xfrm>
            <a:off x="544945" y="4114800"/>
            <a:ext cx="11074400" cy="1219200"/>
          </a:xfrm>
        </p:spPr>
        <p:txBody>
          <a:bodyPr/>
          <a:lstStyle>
            <a:lvl1pPr marL="0" indent="0" algn="ctr">
              <a:buFontTx/>
              <a:buNone/>
              <a:defRPr>
                <a:solidFill>
                  <a:srgbClr val="00407A"/>
                </a:solidFill>
                <a:effectLst>
                  <a:outerShdw blurRad="50800" dist="38100" dir="2700000" algn="tl" rotWithShape="0">
                    <a:prstClr val="black">
                      <a:alpha val="40000"/>
                    </a:prstClr>
                  </a:outerShdw>
                </a:effectLst>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dirty="0"/>
              <a:t>Click to edit subtitle</a:t>
            </a:r>
          </a:p>
        </p:txBody>
      </p:sp>
      <p:cxnSp>
        <p:nvCxnSpPr>
          <p:cNvPr id="12" name="Straight Connector 11"/>
          <p:cNvCxnSpPr/>
          <p:nvPr/>
        </p:nvCxnSpPr>
        <p:spPr bwMode="auto">
          <a:xfrm>
            <a:off x="544945" y="4038600"/>
            <a:ext cx="11074400" cy="0"/>
          </a:xfrm>
          <a:prstGeom prst="line">
            <a:avLst/>
          </a:prstGeom>
          <a:solidFill>
            <a:schemeClr val="accent1"/>
          </a:solidFill>
          <a:ln w="38100" cap="flat" cmpd="sng" algn="ctr">
            <a:solidFill>
              <a:srgbClr val="FFC000"/>
            </a:solidFill>
            <a:prstDash val="solid"/>
            <a:miter lim="800000"/>
            <a:headEnd type="none" w="med" len="med"/>
            <a:tailEnd type="none" w="med" len="med"/>
          </a:ln>
          <a:effectLst/>
          <a:scene3d>
            <a:camera prst="orthographicFront"/>
            <a:lightRig rig="threePt" dir="t"/>
          </a:scene3d>
          <a:sp3d>
            <a:bevelT/>
          </a:sp3d>
        </p:spPr>
      </p:cxnSp>
      <p:sp>
        <p:nvSpPr>
          <p:cNvPr id="9" name="Text Placeholder 5"/>
          <p:cNvSpPr>
            <a:spLocks noGrp="1"/>
          </p:cNvSpPr>
          <p:nvPr>
            <p:ph type="body" sz="quarter" idx="10" hasCustomPrompt="1"/>
          </p:nvPr>
        </p:nvSpPr>
        <p:spPr>
          <a:xfrm>
            <a:off x="914401" y="6586756"/>
            <a:ext cx="105664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24094"/>
            <a:ext cx="845208" cy="633906"/>
          </a:xfrm>
          <a:prstGeom prst="rect">
            <a:avLst/>
          </a:prstGeom>
        </p:spPr>
      </p:pic>
      <p:sp>
        <p:nvSpPr>
          <p:cNvPr id="14" name="Rectangle 13"/>
          <p:cNvSpPr/>
          <p:nvPr userDrawn="1"/>
        </p:nvSpPr>
        <p:spPr bwMode="auto">
          <a:xfrm>
            <a:off x="0" y="8343511"/>
            <a:ext cx="12192000" cy="282967"/>
          </a:xfrm>
          <a:prstGeom prst="rect">
            <a:avLst/>
          </a:prstGeom>
          <a:solidFill>
            <a:srgbClr val="F7B84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cxnSp>
        <p:nvCxnSpPr>
          <p:cNvPr id="15" name="Straight Connector 14"/>
          <p:cNvCxnSpPr/>
          <p:nvPr userDrawn="1"/>
        </p:nvCxnSpPr>
        <p:spPr bwMode="auto">
          <a:xfrm>
            <a:off x="544945" y="4038600"/>
            <a:ext cx="11074400" cy="0"/>
          </a:xfrm>
          <a:prstGeom prst="line">
            <a:avLst/>
          </a:prstGeom>
          <a:solidFill>
            <a:schemeClr val="accent1"/>
          </a:solidFill>
          <a:ln w="38100" cap="flat" cmpd="sng" algn="ctr">
            <a:solidFill>
              <a:srgbClr val="FFC000"/>
            </a:solidFill>
            <a:prstDash val="solid"/>
            <a:miter lim="800000"/>
            <a:headEnd type="none" w="med" len="med"/>
            <a:tailEnd type="none" w="med" len="med"/>
          </a:ln>
          <a:effectLst/>
          <a:scene3d>
            <a:camera prst="orthographicFront"/>
            <a:lightRig rig="threePt" dir="t"/>
          </a:scene3d>
          <a:sp3d>
            <a:bevelT/>
          </a:sp3d>
        </p:spPr>
      </p:cxn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224094"/>
            <a:ext cx="845208" cy="633906"/>
          </a:xfrm>
          <a:prstGeom prst="rect">
            <a:avLst/>
          </a:prstGeom>
        </p:spPr>
      </p:pic>
    </p:spTree>
    <p:extLst>
      <p:ext uri="{BB962C8B-B14F-4D97-AF65-F5344CB8AC3E}">
        <p14:creationId xmlns:p14="http://schemas.microsoft.com/office/powerpoint/2010/main" val="33848668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 and Bulleted Content">
    <p:spTree>
      <p:nvGrpSpPr>
        <p:cNvPr id="1" name=""/>
        <p:cNvGrpSpPr/>
        <p:nvPr/>
      </p:nvGrpSpPr>
      <p:grpSpPr>
        <a:xfrm>
          <a:off x="0" y="0"/>
          <a:ext cx="0" cy="0"/>
          <a:chOff x="0" y="0"/>
          <a:chExt cx="0" cy="0"/>
        </a:xfrm>
      </p:grpSpPr>
      <p:sp>
        <p:nvSpPr>
          <p:cNvPr id="10" name="Rectangle 9"/>
          <p:cNvSpPr/>
          <p:nvPr/>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
        <p:nvSpPr>
          <p:cNvPr id="6" name="Text Placeholder 5"/>
          <p:cNvSpPr>
            <a:spLocks noGrp="1"/>
          </p:cNvSpPr>
          <p:nvPr>
            <p:ph type="body" sz="quarter" idx="10" hasCustomPrompt="1"/>
          </p:nvPr>
        </p:nvSpPr>
        <p:spPr>
          <a:xfrm>
            <a:off x="914401"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8" name="Rectangle 4"/>
          <p:cNvSpPr>
            <a:spLocks noGrp="1" noChangeArrowheads="1"/>
          </p:cNvSpPr>
          <p:nvPr>
            <p:ph idx="1"/>
          </p:nvPr>
        </p:nvSpPr>
        <p:spPr bwMode="auto">
          <a:xfrm>
            <a:off x="914402" y="1295400"/>
            <a:ext cx="10909556"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3"/>
          <p:cNvSpPr>
            <a:spLocks noGrp="1" noChangeArrowheads="1"/>
          </p:cNvSpPr>
          <p:nvPr>
            <p:ph type="title"/>
          </p:nvPr>
        </p:nvSpPr>
        <p:spPr bwMode="auto">
          <a:xfrm>
            <a:off x="508000" y="76203"/>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
        <p:nvSpPr>
          <p:cNvPr id="7"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
        <p:nvSpPr>
          <p:cNvPr id="11" name="Rectangle 10"/>
          <p:cNvSpPr/>
          <p:nvPr userDrawn="1"/>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Tree>
    <p:extLst>
      <p:ext uri="{BB962C8B-B14F-4D97-AF65-F5344CB8AC3E}">
        <p14:creationId xmlns:p14="http://schemas.microsoft.com/office/powerpoint/2010/main" val="24797270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18 Pt Bullets">
    <p:spTree>
      <p:nvGrpSpPr>
        <p:cNvPr id="1" name=""/>
        <p:cNvGrpSpPr/>
        <p:nvPr/>
      </p:nvGrpSpPr>
      <p:grpSpPr>
        <a:xfrm>
          <a:off x="0" y="0"/>
          <a:ext cx="0" cy="0"/>
          <a:chOff x="0" y="0"/>
          <a:chExt cx="0" cy="0"/>
        </a:xfrm>
      </p:grpSpPr>
      <p:sp>
        <p:nvSpPr>
          <p:cNvPr id="10" name="Rectangle 9"/>
          <p:cNvSpPr/>
          <p:nvPr/>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
        <p:nvSpPr>
          <p:cNvPr id="6" name="Text Placeholder 5"/>
          <p:cNvSpPr>
            <a:spLocks noGrp="1"/>
          </p:cNvSpPr>
          <p:nvPr>
            <p:ph type="body" sz="quarter" idx="10" hasCustomPrompt="1"/>
          </p:nvPr>
        </p:nvSpPr>
        <p:spPr>
          <a:xfrm>
            <a:off x="914401"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8" name="Rectangle 4"/>
          <p:cNvSpPr>
            <a:spLocks noGrp="1" noChangeArrowheads="1"/>
          </p:cNvSpPr>
          <p:nvPr>
            <p:ph idx="1"/>
          </p:nvPr>
        </p:nvSpPr>
        <p:spPr bwMode="auto">
          <a:xfrm>
            <a:off x="914402" y="1295400"/>
            <a:ext cx="10909556"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800"/>
            </a:lvl1pPr>
            <a:lvl2pPr>
              <a:defRPr sz="16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3"/>
          <p:cNvSpPr>
            <a:spLocks noGrp="1" noChangeArrowheads="1"/>
          </p:cNvSpPr>
          <p:nvPr>
            <p:ph type="title"/>
          </p:nvPr>
        </p:nvSpPr>
        <p:spPr bwMode="auto">
          <a:xfrm>
            <a:off x="508000" y="76203"/>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
        <p:nvSpPr>
          <p:cNvPr id="7"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
        <p:nvSpPr>
          <p:cNvPr id="11" name="Rectangle 10"/>
          <p:cNvSpPr/>
          <p:nvPr userDrawn="1"/>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Tree>
    <p:extLst>
      <p:ext uri="{BB962C8B-B14F-4D97-AF65-F5344CB8AC3E}">
        <p14:creationId xmlns:p14="http://schemas.microsoft.com/office/powerpoint/2010/main" val="37661430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8 Pt Bullets w/Gray Sidebar">
    <p:spTree>
      <p:nvGrpSpPr>
        <p:cNvPr id="1" name=""/>
        <p:cNvGrpSpPr/>
        <p:nvPr/>
      </p:nvGrpSpPr>
      <p:grpSpPr>
        <a:xfrm>
          <a:off x="0" y="0"/>
          <a:ext cx="0" cy="0"/>
          <a:chOff x="0" y="0"/>
          <a:chExt cx="0" cy="0"/>
        </a:xfrm>
      </p:grpSpPr>
      <p:sp>
        <p:nvSpPr>
          <p:cNvPr id="10" name="Rectangle 9"/>
          <p:cNvSpPr/>
          <p:nvPr/>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
        <p:nvSpPr>
          <p:cNvPr id="6" name="Text Placeholder 5"/>
          <p:cNvSpPr>
            <a:spLocks noGrp="1"/>
          </p:cNvSpPr>
          <p:nvPr>
            <p:ph type="body" sz="quarter" idx="10" hasCustomPrompt="1"/>
          </p:nvPr>
        </p:nvSpPr>
        <p:spPr>
          <a:xfrm>
            <a:off x="914401"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8" name="Rectangle 4"/>
          <p:cNvSpPr>
            <a:spLocks noGrp="1" noChangeArrowheads="1"/>
          </p:cNvSpPr>
          <p:nvPr>
            <p:ph idx="1"/>
          </p:nvPr>
        </p:nvSpPr>
        <p:spPr bwMode="auto">
          <a:xfrm>
            <a:off x="914400" y="1295400"/>
            <a:ext cx="7924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800"/>
            </a:lvl1pPr>
            <a:lvl2pPr>
              <a:defRPr sz="16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3"/>
          <p:cNvSpPr>
            <a:spLocks noGrp="1" noChangeArrowheads="1"/>
          </p:cNvSpPr>
          <p:nvPr>
            <p:ph type="title"/>
          </p:nvPr>
        </p:nvSpPr>
        <p:spPr bwMode="auto">
          <a:xfrm>
            <a:off x="508000" y="76203"/>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
        <p:nvSpPr>
          <p:cNvPr id="7"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
        <p:nvSpPr>
          <p:cNvPr id="11" name="Rectangle 10"/>
          <p:cNvSpPr/>
          <p:nvPr userDrawn="1"/>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
        <p:nvSpPr>
          <p:cNvPr id="16" name="Text Placeholder 15"/>
          <p:cNvSpPr>
            <a:spLocks noGrp="1"/>
          </p:cNvSpPr>
          <p:nvPr>
            <p:ph type="body" sz="quarter" idx="12" hasCustomPrompt="1"/>
          </p:nvPr>
        </p:nvSpPr>
        <p:spPr>
          <a:xfrm>
            <a:off x="9144000" y="1295400"/>
            <a:ext cx="2743200" cy="4495800"/>
          </a:xfrm>
        </p:spPr>
        <p:txBody>
          <a:bodyPr anchor="ctr"/>
          <a:lstStyle>
            <a:lvl1pPr marL="0" indent="0" algn="r">
              <a:lnSpc>
                <a:spcPts val="2400"/>
              </a:lnSpc>
              <a:spcBef>
                <a:spcPts val="0"/>
              </a:spcBef>
              <a:spcAft>
                <a:spcPts val="0"/>
              </a:spcAft>
              <a:buFontTx/>
              <a:buNone/>
              <a:defRPr sz="1800" b="1">
                <a:solidFill>
                  <a:schemeClr val="bg1">
                    <a:lumMod val="75000"/>
                  </a:schemeClr>
                </a:solidFill>
                <a:latin typeface="Calibri" panose="020F0502020204030204" pitchFamily="34" charset="0"/>
              </a:defRPr>
            </a:lvl1pPr>
            <a:lvl2pPr marL="457200" indent="0">
              <a:buFontTx/>
              <a:buNone/>
              <a:defRPr sz="1000">
                <a:latin typeface="Calibri" panose="020F0502020204030204" pitchFamily="34" charset="0"/>
              </a:defRPr>
            </a:lvl2pPr>
            <a:lvl3pPr marL="914400" indent="0">
              <a:buFontTx/>
              <a:buNone/>
              <a:defRPr sz="1000">
                <a:latin typeface="Calibri" panose="020F0502020204030204" pitchFamily="34" charset="0"/>
              </a:defRPr>
            </a:lvl3pPr>
            <a:lvl4pPr marL="1371600" indent="0">
              <a:buFontTx/>
              <a:buNone/>
              <a:defRPr sz="1000">
                <a:latin typeface="Calibri" panose="020F0502020204030204" pitchFamily="34" charset="0"/>
              </a:defRPr>
            </a:lvl4pPr>
            <a:lvl5pPr marL="1828800" indent="0">
              <a:buFontTx/>
              <a:buNone/>
              <a:defRPr sz="1000">
                <a:latin typeface="Calibri" panose="020F0502020204030204" pitchFamily="34" charset="0"/>
              </a:defRPr>
            </a:lvl5pPr>
          </a:lstStyle>
          <a:p>
            <a:pPr lvl="0"/>
            <a:r>
              <a:rPr lang="en-US" dirty="0"/>
              <a:t>Enter Your Text Here</a:t>
            </a:r>
          </a:p>
        </p:txBody>
      </p:sp>
    </p:spTree>
    <p:extLst>
      <p:ext uri="{BB962C8B-B14F-4D97-AF65-F5344CB8AC3E}">
        <p14:creationId xmlns:p14="http://schemas.microsoft.com/office/powerpoint/2010/main" val="1204366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Disclaimer, Source">
    <p:spTree>
      <p:nvGrpSpPr>
        <p:cNvPr id="1" name=""/>
        <p:cNvGrpSpPr/>
        <p:nvPr/>
      </p:nvGrpSpPr>
      <p:grpSpPr>
        <a:xfrm>
          <a:off x="0" y="0"/>
          <a:ext cx="0" cy="0"/>
          <a:chOff x="0" y="0"/>
          <a:chExt cx="0" cy="0"/>
        </a:xfrm>
      </p:grpSpPr>
      <p:sp>
        <p:nvSpPr>
          <p:cNvPr id="9"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
        <p:nvSpPr>
          <p:cNvPr id="10" name="Text Placeholder 5"/>
          <p:cNvSpPr>
            <a:spLocks noGrp="1"/>
          </p:cNvSpPr>
          <p:nvPr>
            <p:ph type="body" sz="quarter" idx="10" hasCustomPrompt="1"/>
          </p:nvPr>
        </p:nvSpPr>
        <p:spPr>
          <a:xfrm>
            <a:off x="914399" y="6629400"/>
            <a:ext cx="10668001" cy="228600"/>
          </a:xfrm>
        </p:spPr>
        <p:txBody>
          <a:bodyPr anchor="ctr"/>
          <a:lstStyle>
            <a:lvl1pPr marL="0" indent="0">
              <a:buFontTx/>
              <a:buNone/>
              <a:defRPr sz="1000" baseline="0">
                <a:solidFill>
                  <a:schemeClr val="accent1"/>
                </a:solidFill>
                <a:latin typeface="Calibri" panose="020F0502020204030204" pitchFamily="34" charset="0"/>
              </a:defRPr>
            </a:lvl1pPr>
          </a:lstStyle>
          <a:p>
            <a:pPr lvl="0"/>
            <a:r>
              <a:rPr lang="en-US" dirty="0"/>
              <a:t>Click to Edit Source</a:t>
            </a:r>
          </a:p>
        </p:txBody>
      </p:sp>
      <p:sp>
        <p:nvSpPr>
          <p:cNvPr id="11"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Tree>
    <p:extLst>
      <p:ext uri="{BB962C8B-B14F-4D97-AF65-F5344CB8AC3E}">
        <p14:creationId xmlns:p14="http://schemas.microsoft.com/office/powerpoint/2010/main" val="33155544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itle, Disclaimer, Source">
    <p:spTree>
      <p:nvGrpSpPr>
        <p:cNvPr id="1" name=""/>
        <p:cNvGrpSpPr/>
        <p:nvPr/>
      </p:nvGrpSpPr>
      <p:grpSpPr>
        <a:xfrm>
          <a:off x="0" y="0"/>
          <a:ext cx="0" cy="0"/>
          <a:chOff x="0" y="0"/>
          <a:chExt cx="0" cy="0"/>
        </a:xfrm>
      </p:grpSpPr>
      <p:sp>
        <p:nvSpPr>
          <p:cNvPr id="7" name="Rectangle 6"/>
          <p:cNvSpPr/>
          <p:nvPr/>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
        <p:nvSpPr>
          <p:cNvPr id="9" name="Rectangle 3"/>
          <p:cNvSpPr>
            <a:spLocks noGrp="1" noChangeArrowheads="1"/>
          </p:cNvSpPr>
          <p:nvPr>
            <p:ph type="title"/>
          </p:nvPr>
        </p:nvSpPr>
        <p:spPr bwMode="auto">
          <a:xfrm>
            <a:off x="508000" y="76203"/>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
        <p:nvSpPr>
          <p:cNvPr id="10" name="Text Placeholder 5"/>
          <p:cNvSpPr>
            <a:spLocks noGrp="1"/>
          </p:cNvSpPr>
          <p:nvPr>
            <p:ph type="body" sz="quarter" idx="10" hasCustomPrompt="1"/>
          </p:nvPr>
        </p:nvSpPr>
        <p:spPr>
          <a:xfrm>
            <a:off x="914401"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11"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Tree>
    <p:extLst>
      <p:ext uri="{BB962C8B-B14F-4D97-AF65-F5344CB8AC3E}">
        <p14:creationId xmlns:p14="http://schemas.microsoft.com/office/powerpoint/2010/main" val="9509506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Holdings with Date in Header">
    <p:spTree>
      <p:nvGrpSpPr>
        <p:cNvPr id="1" name=""/>
        <p:cNvGrpSpPr/>
        <p:nvPr/>
      </p:nvGrpSpPr>
      <p:grpSpPr>
        <a:xfrm>
          <a:off x="0" y="0"/>
          <a:ext cx="0" cy="0"/>
          <a:chOff x="0" y="0"/>
          <a:chExt cx="0" cy="0"/>
        </a:xfrm>
      </p:grpSpPr>
      <p:sp>
        <p:nvSpPr>
          <p:cNvPr id="7" name="Rectangle 6"/>
          <p:cNvSpPr/>
          <p:nvPr/>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
        <p:nvSpPr>
          <p:cNvPr id="10" name="Text Placeholder 5"/>
          <p:cNvSpPr>
            <a:spLocks noGrp="1"/>
          </p:cNvSpPr>
          <p:nvPr>
            <p:ph type="body" sz="quarter" idx="10" hasCustomPrompt="1"/>
          </p:nvPr>
        </p:nvSpPr>
        <p:spPr>
          <a:xfrm>
            <a:off x="914401"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11"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
        <p:nvSpPr>
          <p:cNvPr id="6" name="Title 1"/>
          <p:cNvSpPr>
            <a:spLocks noGrp="1"/>
          </p:cNvSpPr>
          <p:nvPr>
            <p:ph type="title" hasCustomPrompt="1"/>
          </p:nvPr>
        </p:nvSpPr>
        <p:spPr>
          <a:xfrm>
            <a:off x="508000" y="76203"/>
            <a:ext cx="11379200" cy="1053639"/>
          </a:xfrm>
        </p:spPr>
        <p:txBody>
          <a:bodyPr/>
          <a:lstStyle>
            <a:lvl1pPr>
              <a:defRPr/>
            </a:lvl1pPr>
          </a:lstStyle>
          <a:p>
            <a:pPr>
              <a:defRPr/>
            </a:pPr>
            <a:r>
              <a:rPr lang="en-US" dirty="0"/>
              <a:t>Click to Add Heading</a:t>
            </a:r>
            <a:br>
              <a:rPr lang="en-US" dirty="0"/>
            </a:br>
            <a:r>
              <a:rPr lang="en-US" sz="1200" dirty="0"/>
              <a:t>as of 00/00/0000</a:t>
            </a:r>
          </a:p>
        </p:txBody>
      </p:sp>
    </p:spTree>
    <p:extLst>
      <p:ext uri="{BB962C8B-B14F-4D97-AF65-F5344CB8AC3E}">
        <p14:creationId xmlns:p14="http://schemas.microsoft.com/office/powerpoint/2010/main" val="217896447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ullets on Half Page">
    <p:spTree>
      <p:nvGrpSpPr>
        <p:cNvPr id="1" name=""/>
        <p:cNvGrpSpPr/>
        <p:nvPr/>
      </p:nvGrpSpPr>
      <p:grpSpPr>
        <a:xfrm>
          <a:off x="0" y="0"/>
          <a:ext cx="0" cy="0"/>
          <a:chOff x="0" y="0"/>
          <a:chExt cx="0" cy="0"/>
        </a:xfrm>
      </p:grpSpPr>
      <p:sp>
        <p:nvSpPr>
          <p:cNvPr id="7" name="Rectangle 6"/>
          <p:cNvSpPr/>
          <p:nvPr/>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
        <p:nvSpPr>
          <p:cNvPr id="9" name="Rectangle 3"/>
          <p:cNvSpPr>
            <a:spLocks noGrp="1" noChangeArrowheads="1"/>
          </p:cNvSpPr>
          <p:nvPr>
            <p:ph type="title"/>
          </p:nvPr>
        </p:nvSpPr>
        <p:spPr bwMode="auto">
          <a:xfrm>
            <a:off x="508000" y="76203"/>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
        <p:nvSpPr>
          <p:cNvPr id="10" name="Text Placeholder 5"/>
          <p:cNvSpPr>
            <a:spLocks noGrp="1"/>
          </p:cNvSpPr>
          <p:nvPr>
            <p:ph type="body" sz="quarter" idx="10" hasCustomPrompt="1"/>
          </p:nvPr>
        </p:nvSpPr>
        <p:spPr>
          <a:xfrm>
            <a:off x="914401"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11"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
        <p:nvSpPr>
          <p:cNvPr id="13" name="Rectangle 4"/>
          <p:cNvSpPr>
            <a:spLocks noGrp="1" noChangeArrowheads="1"/>
          </p:cNvSpPr>
          <p:nvPr>
            <p:ph idx="1"/>
          </p:nvPr>
        </p:nvSpPr>
        <p:spPr bwMode="auto">
          <a:xfrm>
            <a:off x="914402" y="1295400"/>
            <a:ext cx="5384799"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800"/>
            </a:lvl1pPr>
            <a:lvl2pPr>
              <a:defRPr sz="16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690530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No Title, Disclaimer, Source">
    <p:spTree>
      <p:nvGrpSpPr>
        <p:cNvPr id="1" name=""/>
        <p:cNvGrpSpPr/>
        <p:nvPr/>
      </p:nvGrpSpPr>
      <p:grpSpPr>
        <a:xfrm>
          <a:off x="0" y="0"/>
          <a:ext cx="0" cy="0"/>
          <a:chOff x="0" y="0"/>
          <a:chExt cx="0" cy="0"/>
        </a:xfrm>
      </p:grpSpPr>
      <p:sp>
        <p:nvSpPr>
          <p:cNvPr id="5" name="Rectangle 4"/>
          <p:cNvSpPr/>
          <p:nvPr/>
        </p:nvSpPr>
        <p:spPr bwMode="auto">
          <a:xfrm>
            <a:off x="0" y="0"/>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
        <p:nvSpPr>
          <p:cNvPr id="7" name="Text Placeholder 5"/>
          <p:cNvSpPr>
            <a:spLocks noGrp="1"/>
          </p:cNvSpPr>
          <p:nvPr>
            <p:ph type="body" sz="quarter" idx="10" hasCustomPrompt="1"/>
          </p:nvPr>
        </p:nvSpPr>
        <p:spPr>
          <a:xfrm>
            <a:off x="914401"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8"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Tree>
    <p:extLst>
      <p:ext uri="{BB962C8B-B14F-4D97-AF65-F5344CB8AC3E}">
        <p14:creationId xmlns:p14="http://schemas.microsoft.com/office/powerpoint/2010/main" val="26574521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itle, Disclaimer, Source, Small Blue Field">
    <p:spTree>
      <p:nvGrpSpPr>
        <p:cNvPr id="1" name=""/>
        <p:cNvGrpSpPr/>
        <p:nvPr/>
      </p:nvGrpSpPr>
      <p:grpSpPr>
        <a:xfrm>
          <a:off x="0" y="0"/>
          <a:ext cx="0" cy="0"/>
          <a:chOff x="0" y="0"/>
          <a:chExt cx="0" cy="0"/>
        </a:xfrm>
      </p:grpSpPr>
      <p:sp>
        <p:nvSpPr>
          <p:cNvPr id="5" name="Rectangle 4"/>
          <p:cNvSpPr/>
          <p:nvPr/>
        </p:nvSpPr>
        <p:spPr bwMode="auto">
          <a:xfrm>
            <a:off x="0" y="0"/>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
        <p:nvSpPr>
          <p:cNvPr id="7" name="Rectangle 3"/>
          <p:cNvSpPr>
            <a:spLocks noGrp="1" noChangeArrowheads="1"/>
          </p:cNvSpPr>
          <p:nvPr>
            <p:ph type="title"/>
          </p:nvPr>
        </p:nvSpPr>
        <p:spPr bwMode="auto">
          <a:xfrm>
            <a:off x="508000" y="241069"/>
            <a:ext cx="11379200" cy="660170"/>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
        <p:nvSpPr>
          <p:cNvPr id="8" name="Text Placeholder 5"/>
          <p:cNvSpPr>
            <a:spLocks noGrp="1"/>
          </p:cNvSpPr>
          <p:nvPr>
            <p:ph type="body" sz="quarter" idx="10" hasCustomPrompt="1"/>
          </p:nvPr>
        </p:nvSpPr>
        <p:spPr>
          <a:xfrm>
            <a:off x="914401" y="6586756"/>
            <a:ext cx="105664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9"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Tree>
    <p:extLst>
      <p:ext uri="{BB962C8B-B14F-4D97-AF65-F5344CB8AC3E}">
        <p14:creationId xmlns:p14="http://schemas.microsoft.com/office/powerpoint/2010/main" val="12745630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Morningstar Holdings Disclaimer">
    <p:spTree>
      <p:nvGrpSpPr>
        <p:cNvPr id="1" name=""/>
        <p:cNvGrpSpPr/>
        <p:nvPr/>
      </p:nvGrpSpPr>
      <p:grpSpPr>
        <a:xfrm>
          <a:off x="0" y="0"/>
          <a:ext cx="0" cy="0"/>
          <a:chOff x="0" y="0"/>
          <a:chExt cx="0" cy="0"/>
        </a:xfrm>
      </p:grpSpPr>
      <p:sp>
        <p:nvSpPr>
          <p:cNvPr id="3" name="Rectangle 2"/>
          <p:cNvSpPr/>
          <p:nvPr/>
        </p:nvSpPr>
        <p:spPr bwMode="auto">
          <a:xfrm>
            <a:off x="0" y="-261359"/>
            <a:ext cx="12192000" cy="6509759"/>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
        <p:nvSpPr>
          <p:cNvPr id="6" name="Rectangle 5"/>
          <p:cNvSpPr/>
          <p:nvPr/>
        </p:nvSpPr>
        <p:spPr>
          <a:xfrm>
            <a:off x="914400" y="5972892"/>
            <a:ext cx="11074400" cy="461665"/>
          </a:xfrm>
          <a:prstGeom prst="rect">
            <a:avLst/>
          </a:prstGeom>
        </p:spPr>
        <p:txBody>
          <a:bodyPr wrap="square" anchor="b">
            <a:spAutoFit/>
          </a:bodyPr>
          <a:lstStyle/>
          <a:p>
            <a:pPr algn="just" fontAlgn="base">
              <a:spcBef>
                <a:spcPct val="0"/>
              </a:spcBef>
              <a:spcAft>
                <a:spcPct val="0"/>
              </a:spcAft>
            </a:pPr>
            <a:r>
              <a:rPr lang="en-US" sz="800" dirty="0">
                <a:solidFill>
                  <a:srgbClr val="808080"/>
                </a:solidFill>
                <a:latin typeface="Arial" panose="020B0604020202020204" pitchFamily="34" charset="0"/>
                <a:cs typeface="Arial" panose="020B0604020202020204" pitchFamily="34" charset="0"/>
              </a:rPr>
              <a:t>This is not a recommendation to buy or sell a particular security. Past performance is not indicative of future results. You should not assume that any of the securities transactions, sectors or holdings discussed in this report were or will prove to be profitable or equal the performance of the securities listed in this report. There is no assurance that any of the securities, sectors or industries discussed herein will be included in or excluded from an account's portfolio. Clark Capital Management Group reserves the right to modify its current investment strategies based on changing market dynamics or client needs. Recommendations from the last 12 month are available upon request. </a:t>
            </a:r>
          </a:p>
        </p:txBody>
      </p:sp>
      <p:sp>
        <p:nvSpPr>
          <p:cNvPr id="5" name="Text Placeholder 5"/>
          <p:cNvSpPr>
            <a:spLocks noGrp="1"/>
          </p:cNvSpPr>
          <p:nvPr>
            <p:ph type="body" sz="quarter" idx="10" hasCustomPrompt="1"/>
          </p:nvPr>
        </p:nvSpPr>
        <p:spPr>
          <a:xfrm>
            <a:off x="914401"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Source: Morningstar</a:t>
            </a:r>
          </a:p>
        </p:txBody>
      </p:sp>
      <p:sp>
        <p:nvSpPr>
          <p:cNvPr id="7" name="Rectangle 6"/>
          <p:cNvSpPr/>
          <p:nvPr/>
        </p:nvSpPr>
        <p:spPr bwMode="auto">
          <a:xfrm>
            <a:off x="0" y="-134923"/>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
        <p:nvSpPr>
          <p:cNvPr id="8" name="Rectangle 7"/>
          <p:cNvSpPr/>
          <p:nvPr userDrawn="1"/>
        </p:nvSpPr>
        <p:spPr bwMode="auto">
          <a:xfrm>
            <a:off x="0" y="-261359"/>
            <a:ext cx="12192000" cy="6509759"/>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
        <p:nvSpPr>
          <p:cNvPr id="9" name="Rectangle 8"/>
          <p:cNvSpPr/>
          <p:nvPr userDrawn="1"/>
        </p:nvSpPr>
        <p:spPr>
          <a:xfrm>
            <a:off x="914400" y="5972892"/>
            <a:ext cx="11074400" cy="461665"/>
          </a:xfrm>
          <a:prstGeom prst="rect">
            <a:avLst/>
          </a:prstGeom>
        </p:spPr>
        <p:txBody>
          <a:bodyPr wrap="square" anchor="b">
            <a:spAutoFit/>
          </a:bodyPr>
          <a:lstStyle/>
          <a:p>
            <a:pPr algn="just" fontAlgn="base">
              <a:spcBef>
                <a:spcPct val="0"/>
              </a:spcBef>
              <a:spcAft>
                <a:spcPct val="0"/>
              </a:spcAft>
            </a:pPr>
            <a:r>
              <a:rPr lang="en-US" sz="800" dirty="0">
                <a:solidFill>
                  <a:srgbClr val="808080"/>
                </a:solidFill>
                <a:latin typeface="Arial" panose="020B0604020202020204" pitchFamily="34" charset="0"/>
                <a:cs typeface="Arial" panose="020B0604020202020204" pitchFamily="34" charset="0"/>
              </a:rPr>
              <a:t>This is not a recommendation to buy or sell a particular security. Past performance is not indicative of future results. You should not assume that any of the securities transactions, sectors or holdings discussed in this report were or will prove to be profitable or equal the performance of the securities listed in this report. There is no assurance that any of the securities, sectors or industries discussed herein will be included in or excluded from an account's portfolio. Clark Capital Management Group reserves the right to modify its current investment strategies based on changing market dynamics or client needs. Recommendations from the last 12 month are available upon request. </a:t>
            </a:r>
          </a:p>
        </p:txBody>
      </p:sp>
      <p:sp>
        <p:nvSpPr>
          <p:cNvPr id="10" name="Rectangle 9"/>
          <p:cNvSpPr/>
          <p:nvPr userDrawn="1"/>
        </p:nvSpPr>
        <p:spPr>
          <a:xfrm>
            <a:off x="468553" y="6629403"/>
            <a:ext cx="1592103" cy="246221"/>
          </a:xfrm>
          <a:prstGeom prst="rect">
            <a:avLst/>
          </a:prstGeom>
        </p:spPr>
        <p:txBody>
          <a:bodyPr wrap="none">
            <a:spAutoFit/>
          </a:bodyPr>
          <a:lstStyle/>
          <a:p>
            <a:pPr algn="ctr" fontAlgn="base">
              <a:spcBef>
                <a:spcPct val="0"/>
              </a:spcBef>
              <a:spcAft>
                <a:spcPct val="0"/>
              </a:spcAft>
            </a:pPr>
            <a:r>
              <a:rPr lang="en-US" sz="1000" dirty="0">
                <a:solidFill>
                  <a:srgbClr val="00407A"/>
                </a:solidFill>
                <a:latin typeface="Calibri" panose="020F0502020204030204" pitchFamily="34" charset="0"/>
                <a:cs typeface="Times New Roman" pitchFamily="18" charset="0"/>
              </a:rPr>
              <a:t>Source: Morningstar Direct</a:t>
            </a:r>
          </a:p>
        </p:txBody>
      </p:sp>
      <p:sp>
        <p:nvSpPr>
          <p:cNvPr id="11" name="Rectangle 10"/>
          <p:cNvSpPr/>
          <p:nvPr userDrawn="1"/>
        </p:nvSpPr>
        <p:spPr bwMode="auto">
          <a:xfrm>
            <a:off x="0" y="-134923"/>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Tree>
    <p:extLst>
      <p:ext uri="{BB962C8B-B14F-4D97-AF65-F5344CB8AC3E}">
        <p14:creationId xmlns:p14="http://schemas.microsoft.com/office/powerpoint/2010/main" val="306519350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Morningstar Minimal Disclaimer">
    <p:spTree>
      <p:nvGrpSpPr>
        <p:cNvPr id="1" name=""/>
        <p:cNvGrpSpPr/>
        <p:nvPr/>
      </p:nvGrpSpPr>
      <p:grpSpPr>
        <a:xfrm>
          <a:off x="0" y="0"/>
          <a:ext cx="0" cy="0"/>
          <a:chOff x="0" y="0"/>
          <a:chExt cx="0" cy="0"/>
        </a:xfrm>
      </p:grpSpPr>
      <p:sp>
        <p:nvSpPr>
          <p:cNvPr id="3" name="Rectangle 2"/>
          <p:cNvSpPr/>
          <p:nvPr/>
        </p:nvSpPr>
        <p:spPr bwMode="auto">
          <a:xfrm>
            <a:off x="0" y="-261359"/>
            <a:ext cx="12192000" cy="6509759"/>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
        <p:nvSpPr>
          <p:cNvPr id="6" name="Rectangle 5"/>
          <p:cNvSpPr/>
          <p:nvPr/>
        </p:nvSpPr>
        <p:spPr>
          <a:xfrm>
            <a:off x="914400" y="6219110"/>
            <a:ext cx="11074400" cy="215444"/>
          </a:xfrm>
          <a:prstGeom prst="rect">
            <a:avLst/>
          </a:prstGeom>
        </p:spPr>
        <p:txBody>
          <a:bodyPr wrap="square" anchor="b">
            <a:spAutoFit/>
          </a:bodyPr>
          <a:lstStyle/>
          <a:p>
            <a:pPr algn="just" fontAlgn="base">
              <a:spcBef>
                <a:spcPct val="0"/>
              </a:spcBef>
              <a:spcAft>
                <a:spcPct val="0"/>
              </a:spcAft>
            </a:pPr>
            <a:r>
              <a:rPr lang="en-US" sz="800" dirty="0">
                <a:solidFill>
                  <a:srgbClr val="808080"/>
                </a:solidFill>
                <a:latin typeface="Arial" panose="020B0604020202020204" pitchFamily="34" charset="0"/>
                <a:cs typeface="Arial" panose="020B0604020202020204" pitchFamily="34" charset="0"/>
              </a:rPr>
              <a:t>This is not a recommendation to buy or sell a security or to adopt a particular investment strategy. Please see attached disclosures.</a:t>
            </a:r>
          </a:p>
        </p:txBody>
      </p:sp>
      <p:sp>
        <p:nvSpPr>
          <p:cNvPr id="2" name="Rectangle 1"/>
          <p:cNvSpPr/>
          <p:nvPr/>
        </p:nvSpPr>
        <p:spPr>
          <a:xfrm>
            <a:off x="468553" y="6629403"/>
            <a:ext cx="1592103" cy="246221"/>
          </a:xfrm>
          <a:prstGeom prst="rect">
            <a:avLst/>
          </a:prstGeom>
        </p:spPr>
        <p:txBody>
          <a:bodyPr wrap="none">
            <a:spAutoFit/>
          </a:bodyPr>
          <a:lstStyle/>
          <a:p>
            <a:pPr algn="ctr" fontAlgn="base">
              <a:spcBef>
                <a:spcPct val="0"/>
              </a:spcBef>
              <a:spcAft>
                <a:spcPct val="0"/>
              </a:spcAft>
            </a:pPr>
            <a:r>
              <a:rPr lang="en-US" sz="1000" dirty="0">
                <a:solidFill>
                  <a:srgbClr val="00407A"/>
                </a:solidFill>
                <a:latin typeface="Calibri" panose="020F0502020204030204" pitchFamily="34" charset="0"/>
                <a:cs typeface="Times New Roman" pitchFamily="18" charset="0"/>
              </a:rPr>
              <a:t>Source: Morningstar Direct</a:t>
            </a:r>
          </a:p>
        </p:txBody>
      </p:sp>
      <p:sp>
        <p:nvSpPr>
          <p:cNvPr id="5" name="Text Placeholder 5"/>
          <p:cNvSpPr>
            <a:spLocks noGrp="1"/>
          </p:cNvSpPr>
          <p:nvPr>
            <p:ph type="body" sz="quarter" idx="10" hasCustomPrompt="1"/>
          </p:nvPr>
        </p:nvSpPr>
        <p:spPr>
          <a:xfrm>
            <a:off x="914401"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Source: Morningstar</a:t>
            </a:r>
          </a:p>
        </p:txBody>
      </p:sp>
      <p:sp>
        <p:nvSpPr>
          <p:cNvPr id="7" name="Rectangle 6"/>
          <p:cNvSpPr/>
          <p:nvPr/>
        </p:nvSpPr>
        <p:spPr bwMode="auto">
          <a:xfrm>
            <a:off x="0" y="-134923"/>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
        <p:nvSpPr>
          <p:cNvPr id="8" name="Rectangle 7"/>
          <p:cNvSpPr/>
          <p:nvPr userDrawn="1"/>
        </p:nvSpPr>
        <p:spPr bwMode="auto">
          <a:xfrm>
            <a:off x="0" y="-261359"/>
            <a:ext cx="12192000" cy="6509759"/>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
        <p:nvSpPr>
          <p:cNvPr id="9" name="Rectangle 8"/>
          <p:cNvSpPr/>
          <p:nvPr userDrawn="1"/>
        </p:nvSpPr>
        <p:spPr>
          <a:xfrm>
            <a:off x="914400" y="6219110"/>
            <a:ext cx="11074400" cy="215444"/>
          </a:xfrm>
          <a:prstGeom prst="rect">
            <a:avLst/>
          </a:prstGeom>
        </p:spPr>
        <p:txBody>
          <a:bodyPr wrap="square" anchor="b">
            <a:spAutoFit/>
          </a:bodyPr>
          <a:lstStyle/>
          <a:p>
            <a:pPr algn="just" fontAlgn="base">
              <a:spcBef>
                <a:spcPct val="0"/>
              </a:spcBef>
              <a:spcAft>
                <a:spcPct val="0"/>
              </a:spcAft>
            </a:pPr>
            <a:r>
              <a:rPr lang="en-US" sz="800" dirty="0">
                <a:solidFill>
                  <a:srgbClr val="808080"/>
                </a:solidFill>
                <a:latin typeface="Arial" panose="020B0604020202020204" pitchFamily="34" charset="0"/>
                <a:cs typeface="Arial" panose="020B0604020202020204" pitchFamily="34" charset="0"/>
              </a:rPr>
              <a:t>This is not a recommendation to buy or sell a security or to adopt a particular investment strategy. Please see attached disclosures.</a:t>
            </a:r>
          </a:p>
        </p:txBody>
      </p:sp>
      <p:sp>
        <p:nvSpPr>
          <p:cNvPr id="11" name="Rectangle 10"/>
          <p:cNvSpPr/>
          <p:nvPr userDrawn="1"/>
        </p:nvSpPr>
        <p:spPr bwMode="auto">
          <a:xfrm>
            <a:off x="0" y="-134923"/>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Tree>
    <p:extLst>
      <p:ext uri="{BB962C8B-B14F-4D97-AF65-F5344CB8AC3E}">
        <p14:creationId xmlns:p14="http://schemas.microsoft.com/office/powerpoint/2010/main" val="299954837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06FEC2-D9FF-451D-816B-5E5DF324B514}"/>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39578" t="34076" r="5851" b="9757"/>
          <a:stretch/>
        </p:blipFill>
        <p:spPr>
          <a:xfrm>
            <a:off x="0" y="228600"/>
            <a:ext cx="12192000" cy="6248400"/>
          </a:xfrm>
          <a:prstGeom prst="rect">
            <a:avLst/>
          </a:prstGeom>
        </p:spPr>
      </p:pic>
      <p:sp>
        <p:nvSpPr>
          <p:cNvPr id="4" name="Rectangle 3"/>
          <p:cNvSpPr/>
          <p:nvPr userDrawn="1"/>
        </p:nvSpPr>
        <p:spPr bwMode="auto">
          <a:xfrm>
            <a:off x="0" y="8343509"/>
            <a:ext cx="12192000" cy="282967"/>
          </a:xfrm>
          <a:prstGeom prst="rect">
            <a:avLst/>
          </a:prstGeom>
          <a:solidFill>
            <a:srgbClr val="F7B84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5" name="Title 1"/>
          <p:cNvSpPr>
            <a:spLocks noGrp="1"/>
          </p:cNvSpPr>
          <p:nvPr>
            <p:ph type="ctrTitle" hasCustomPrompt="1"/>
          </p:nvPr>
        </p:nvSpPr>
        <p:spPr>
          <a:xfrm>
            <a:off x="-13855" y="2514600"/>
            <a:ext cx="12192000" cy="1600200"/>
          </a:xfrm>
          <a:prstGeom prst="rect">
            <a:avLst/>
          </a:prstGeom>
          <a:noFill/>
          <a:effectLst>
            <a:outerShdw blurRad="50800" dist="38100" dir="5400000" algn="t" rotWithShape="0">
              <a:prstClr val="black">
                <a:alpha val="40000"/>
              </a:prstClr>
            </a:outerShdw>
          </a:effectLst>
        </p:spPr>
        <p:txBody>
          <a:bodyPr anchor="b">
            <a:scene3d>
              <a:camera prst="orthographicFront"/>
              <a:lightRig rig="threePt" dir="t"/>
            </a:scene3d>
            <a:sp3d extrusionH="57150">
              <a:bevelT w="38100" h="38100"/>
            </a:sp3d>
          </a:bodyPr>
          <a:lstStyle>
            <a:lvl1pPr algn="ctr">
              <a:defRPr sz="4800">
                <a:solidFill>
                  <a:srgbClr val="00467F"/>
                </a:solidFill>
              </a:defRPr>
            </a:lvl1pPr>
          </a:lstStyle>
          <a:p>
            <a:r>
              <a:rPr lang="en-US" dirty="0"/>
              <a:t>Click to edit title</a:t>
            </a:r>
          </a:p>
        </p:txBody>
      </p:sp>
      <p:sp>
        <p:nvSpPr>
          <p:cNvPr id="6" name="Text Placeholder 6"/>
          <p:cNvSpPr>
            <a:spLocks noGrp="1"/>
          </p:cNvSpPr>
          <p:nvPr>
            <p:ph type="body" sz="quarter" idx="11" hasCustomPrompt="1"/>
          </p:nvPr>
        </p:nvSpPr>
        <p:spPr>
          <a:xfrm>
            <a:off x="544945" y="4343400"/>
            <a:ext cx="11074400" cy="1219200"/>
          </a:xfrm>
          <a:prstGeom prst="rect">
            <a:avLst/>
          </a:prstGeom>
        </p:spPr>
        <p:txBody>
          <a:bodyPr/>
          <a:lstStyle>
            <a:lvl1pPr marL="0" indent="0" algn="ctr">
              <a:buFontTx/>
              <a:buNone/>
              <a:defRPr>
                <a:solidFill>
                  <a:srgbClr val="00407A"/>
                </a:solidFill>
                <a:effectLst>
                  <a:outerShdw blurRad="50800" dist="38100" dir="2700000" algn="tl" rotWithShape="0">
                    <a:prstClr val="black">
                      <a:alpha val="40000"/>
                    </a:prstClr>
                  </a:outerShdw>
                </a:effectLst>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dirty="0"/>
              <a:t>Click to edit subtitle</a:t>
            </a:r>
          </a:p>
        </p:txBody>
      </p:sp>
      <p:cxnSp>
        <p:nvCxnSpPr>
          <p:cNvPr id="7" name="Straight Connector 6"/>
          <p:cNvCxnSpPr/>
          <p:nvPr userDrawn="1"/>
        </p:nvCxnSpPr>
        <p:spPr bwMode="auto">
          <a:xfrm>
            <a:off x="544945" y="4267200"/>
            <a:ext cx="11074400" cy="0"/>
          </a:xfrm>
          <a:prstGeom prst="line">
            <a:avLst/>
          </a:prstGeom>
          <a:solidFill>
            <a:schemeClr val="accent1"/>
          </a:solidFill>
          <a:ln w="38100" cap="flat" cmpd="sng" algn="ctr">
            <a:solidFill>
              <a:srgbClr val="FFC000"/>
            </a:solidFill>
            <a:prstDash val="solid"/>
            <a:miter lim="800000"/>
            <a:headEnd type="none" w="med" len="med"/>
            <a:tailEnd type="none" w="med" len="med"/>
          </a:ln>
          <a:effectLst/>
          <a:scene3d>
            <a:camera prst="orthographicFront"/>
            <a:lightRig rig="threePt" dir="t"/>
          </a:scene3d>
          <a:sp3d>
            <a:bevelT/>
          </a:sp3d>
        </p:spPr>
      </p:cxnSp>
      <p:sp>
        <p:nvSpPr>
          <p:cNvPr id="8" name="Rectangle 7"/>
          <p:cNvSpPr/>
          <p:nvPr userDrawn="1"/>
        </p:nvSpPr>
        <p:spPr bwMode="auto">
          <a:xfrm>
            <a:off x="0" y="8343509"/>
            <a:ext cx="12192000" cy="282967"/>
          </a:xfrm>
          <a:prstGeom prst="rect">
            <a:avLst/>
          </a:prstGeom>
          <a:solidFill>
            <a:srgbClr val="F7B84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cxnSp>
        <p:nvCxnSpPr>
          <p:cNvPr id="9" name="Straight Connector 8"/>
          <p:cNvCxnSpPr/>
          <p:nvPr userDrawn="1"/>
        </p:nvCxnSpPr>
        <p:spPr bwMode="auto">
          <a:xfrm>
            <a:off x="544945" y="4267200"/>
            <a:ext cx="11074400" cy="0"/>
          </a:xfrm>
          <a:prstGeom prst="line">
            <a:avLst/>
          </a:prstGeom>
          <a:solidFill>
            <a:schemeClr val="accent1"/>
          </a:solidFill>
          <a:ln w="38100" cap="flat" cmpd="sng" algn="ctr">
            <a:solidFill>
              <a:srgbClr val="FFC000"/>
            </a:solidFill>
            <a:prstDash val="solid"/>
            <a:miter lim="800000"/>
            <a:headEnd type="none" w="med" len="med"/>
            <a:tailEnd type="none" w="med" len="med"/>
          </a:ln>
          <a:effectLst/>
          <a:scene3d>
            <a:camera prst="orthographicFront"/>
            <a:lightRig rig="threePt" dir="t"/>
          </a:scene3d>
          <a:sp3d>
            <a:bevelT/>
          </a:sp3d>
        </p:spPr>
      </p:cxnSp>
      <p:sp>
        <p:nvSpPr>
          <p:cNvPr id="10" name="Rectangle 9">
            <a:extLst>
              <a:ext uri="{FF2B5EF4-FFF2-40B4-BE49-F238E27FC236}">
                <a16:creationId xmlns:a16="http://schemas.microsoft.com/office/drawing/2014/main" id="{ADB0CF02-1620-46E4-A305-4C6BE55FE99F}"/>
              </a:ext>
            </a:extLst>
          </p:cNvPr>
          <p:cNvSpPr/>
          <p:nvPr userDrawn="1"/>
        </p:nvSpPr>
        <p:spPr bwMode="auto">
          <a:xfrm>
            <a:off x="0" y="0"/>
            <a:ext cx="12192000" cy="2133600"/>
          </a:xfrm>
          <a:prstGeom prst="rect">
            <a:avLst/>
          </a:prstGeom>
          <a:solidFill>
            <a:schemeClr val="accent1"/>
          </a:solidFill>
          <a:ln w="9525" cap="flat" cmpd="sng" algn="ctr">
            <a:no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pic>
        <p:nvPicPr>
          <p:cNvPr id="11" name="Picture 10">
            <a:extLst>
              <a:ext uri="{FF2B5EF4-FFF2-40B4-BE49-F238E27FC236}">
                <a16:creationId xmlns:a16="http://schemas.microsoft.com/office/drawing/2014/main" id="{C1302FF9-53A0-4F50-A62E-6853280A06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0167" y="295103"/>
            <a:ext cx="4064000" cy="842211"/>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2A8856FC-58F9-4081-B716-DE18FD6F2BD9}"/>
              </a:ext>
            </a:extLst>
          </p:cNvPr>
          <p:cNvSpPr txBox="1"/>
          <p:nvPr userDrawn="1"/>
        </p:nvSpPr>
        <p:spPr>
          <a:xfrm>
            <a:off x="0" y="6304002"/>
            <a:ext cx="12192000" cy="553998"/>
          </a:xfrm>
          <a:prstGeom prst="rect">
            <a:avLst/>
          </a:prstGeom>
          <a:solidFill>
            <a:schemeClr val="accent2"/>
          </a:solidFill>
        </p:spPr>
        <p:txBody>
          <a:bodyPr wrap="square" rIns="274320" rtlCol="0">
            <a:spAutoFit/>
          </a:bodyPr>
          <a:lstStyle/>
          <a:p>
            <a:pPr algn="r"/>
            <a:endParaRPr lang="en-US" sz="1000" b="1" dirty="0">
              <a:latin typeface="Calibri" panose="020F0502020204030204" pitchFamily="34" charset="0"/>
              <a:cs typeface="Calibri" panose="020F0502020204030204" pitchFamily="34" charset="0"/>
            </a:endParaRPr>
          </a:p>
          <a:p>
            <a:pPr algn="r"/>
            <a:endParaRPr lang="en-US" sz="1000" b="1" dirty="0">
              <a:latin typeface="Calibri" panose="020F0502020204030204" pitchFamily="34" charset="0"/>
              <a:cs typeface="Calibri" panose="020F0502020204030204" pitchFamily="34" charset="0"/>
            </a:endParaRPr>
          </a:p>
          <a:p>
            <a:pPr algn="r"/>
            <a:endParaRPr lang="en-US" sz="1000" b="1"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EB93CADA-DBBC-473A-9F45-F9C3206B1481}"/>
              </a:ext>
            </a:extLst>
          </p:cNvPr>
          <p:cNvSpPr txBox="1"/>
          <p:nvPr userDrawn="1"/>
        </p:nvSpPr>
        <p:spPr>
          <a:xfrm>
            <a:off x="10302404" y="48882"/>
            <a:ext cx="1579278" cy="24622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b="1" dirty="0">
                <a:solidFill>
                  <a:schemeClr val="bg1"/>
                </a:solidFill>
                <a:latin typeface="Calibri" panose="020F0502020204030204" pitchFamily="34" charset="0"/>
                <a:cs typeface="Calibri" panose="020F0502020204030204" pitchFamily="34" charset="0"/>
              </a:rPr>
              <a:t>For Professional Use Only.</a:t>
            </a:r>
          </a:p>
        </p:txBody>
      </p:sp>
    </p:spTree>
    <p:extLst>
      <p:ext uri="{BB962C8B-B14F-4D97-AF65-F5344CB8AC3E}">
        <p14:creationId xmlns:p14="http://schemas.microsoft.com/office/powerpoint/2010/main" val="349595838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print">
            <a:duotone>
              <a:srgbClr val="FFFFFF">
                <a:shade val="45000"/>
                <a:satMod val="135000"/>
              </a:srgbClr>
              <a:prstClr val="white"/>
            </a:duotone>
            <a:extLst>
              <a:ext uri="{28A0092B-C50C-407E-A947-70E740481C1C}">
                <a14:useLocalDpi xmlns:a14="http://schemas.microsoft.com/office/drawing/2010/main" val="0"/>
              </a:ext>
            </a:extLst>
          </a:blip>
          <a:srcRect l="15260" t="2381" r="11495" b="5"/>
          <a:stretch/>
        </p:blipFill>
        <p:spPr>
          <a:xfrm>
            <a:off x="0" y="1"/>
            <a:ext cx="12192000" cy="6541695"/>
          </a:xfrm>
          <a:prstGeom prst="rect">
            <a:avLst/>
          </a:prstGeom>
        </p:spPr>
      </p:pic>
      <p:sp>
        <p:nvSpPr>
          <p:cNvPr id="8" name="Rectangle 7"/>
          <p:cNvSpPr/>
          <p:nvPr/>
        </p:nvSpPr>
        <p:spPr bwMode="auto">
          <a:xfrm>
            <a:off x="0" y="8343509"/>
            <a:ext cx="12192000" cy="282967"/>
          </a:xfrm>
          <a:prstGeom prst="rect">
            <a:avLst/>
          </a:prstGeom>
          <a:solidFill>
            <a:srgbClr val="F7B84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5" name="Title 1"/>
          <p:cNvSpPr>
            <a:spLocks noGrp="1"/>
          </p:cNvSpPr>
          <p:nvPr>
            <p:ph type="ctrTitle" hasCustomPrompt="1"/>
          </p:nvPr>
        </p:nvSpPr>
        <p:spPr>
          <a:xfrm>
            <a:off x="-13855" y="2286000"/>
            <a:ext cx="12192000" cy="1600200"/>
          </a:xfrm>
          <a:prstGeom prst="rect">
            <a:avLst/>
          </a:prstGeom>
          <a:noFill/>
          <a:effectLst>
            <a:outerShdw blurRad="50800" dist="38100" dir="5400000" algn="t" rotWithShape="0">
              <a:prstClr val="black">
                <a:alpha val="40000"/>
              </a:prstClr>
            </a:outerShdw>
          </a:effectLst>
        </p:spPr>
        <p:txBody>
          <a:bodyPr anchor="b">
            <a:scene3d>
              <a:camera prst="orthographicFront"/>
              <a:lightRig rig="threePt" dir="t"/>
            </a:scene3d>
            <a:sp3d extrusionH="57150">
              <a:bevelT w="38100" h="38100"/>
            </a:sp3d>
          </a:bodyPr>
          <a:lstStyle>
            <a:lvl1pPr algn="ctr">
              <a:defRPr sz="4800">
                <a:solidFill>
                  <a:srgbClr val="00467F"/>
                </a:solidFill>
              </a:defRPr>
            </a:lvl1pPr>
          </a:lstStyle>
          <a:p>
            <a:r>
              <a:rPr lang="en-US" dirty="0"/>
              <a:t>Click to edit title</a:t>
            </a:r>
          </a:p>
        </p:txBody>
      </p:sp>
      <p:sp>
        <p:nvSpPr>
          <p:cNvPr id="7" name="Text Placeholder 6"/>
          <p:cNvSpPr>
            <a:spLocks noGrp="1"/>
          </p:cNvSpPr>
          <p:nvPr>
            <p:ph type="body" sz="quarter" idx="11" hasCustomPrompt="1"/>
          </p:nvPr>
        </p:nvSpPr>
        <p:spPr>
          <a:xfrm>
            <a:off x="544945" y="4114800"/>
            <a:ext cx="11074400" cy="1219200"/>
          </a:xfrm>
          <a:prstGeom prst="rect">
            <a:avLst/>
          </a:prstGeom>
        </p:spPr>
        <p:txBody>
          <a:bodyPr/>
          <a:lstStyle>
            <a:lvl1pPr marL="0" indent="0" algn="ctr">
              <a:buFontTx/>
              <a:buNone/>
              <a:defRPr>
                <a:solidFill>
                  <a:srgbClr val="00407A"/>
                </a:solidFill>
                <a:effectLst>
                  <a:outerShdw blurRad="50800" dist="38100" dir="2700000" algn="tl" rotWithShape="0">
                    <a:prstClr val="black">
                      <a:alpha val="40000"/>
                    </a:prstClr>
                  </a:outerShdw>
                </a:effectLst>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dirty="0"/>
              <a:t>Click to edit subtitle</a:t>
            </a:r>
          </a:p>
        </p:txBody>
      </p:sp>
      <p:cxnSp>
        <p:nvCxnSpPr>
          <p:cNvPr id="12" name="Straight Connector 11"/>
          <p:cNvCxnSpPr/>
          <p:nvPr/>
        </p:nvCxnSpPr>
        <p:spPr bwMode="auto">
          <a:xfrm>
            <a:off x="544945" y="4038600"/>
            <a:ext cx="11074400" cy="0"/>
          </a:xfrm>
          <a:prstGeom prst="line">
            <a:avLst/>
          </a:prstGeom>
          <a:solidFill>
            <a:schemeClr val="accent1"/>
          </a:solidFill>
          <a:ln w="38100" cap="flat" cmpd="sng" algn="ctr">
            <a:solidFill>
              <a:srgbClr val="FFC000"/>
            </a:solidFill>
            <a:prstDash val="solid"/>
            <a:miter lim="800000"/>
            <a:headEnd type="none" w="med" len="med"/>
            <a:tailEnd type="none" w="med" len="med"/>
          </a:ln>
          <a:effectLst/>
          <a:scene3d>
            <a:camera prst="orthographicFront"/>
            <a:lightRig rig="threePt" dir="t"/>
          </a:scene3d>
          <a:sp3d>
            <a:bevelT/>
          </a:sp3d>
        </p:spPr>
      </p:cxnSp>
      <p:sp>
        <p:nvSpPr>
          <p:cNvPr id="9" name="Text Placeholder 5"/>
          <p:cNvSpPr>
            <a:spLocks noGrp="1"/>
          </p:cNvSpPr>
          <p:nvPr>
            <p:ph type="body" sz="quarter" idx="10" hasCustomPrompt="1"/>
          </p:nvPr>
        </p:nvSpPr>
        <p:spPr>
          <a:xfrm>
            <a:off x="914400" y="6586756"/>
            <a:ext cx="10566401" cy="228600"/>
          </a:xfrm>
          <a:prstGeom prst="rect">
            <a:avLst/>
          </a:prstGeo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24094"/>
            <a:ext cx="845208" cy="633906"/>
          </a:xfrm>
          <a:prstGeom prst="rect">
            <a:avLst/>
          </a:prstGeom>
        </p:spPr>
      </p:pic>
      <p:sp>
        <p:nvSpPr>
          <p:cNvPr id="14" name="Rectangle 13"/>
          <p:cNvSpPr/>
          <p:nvPr userDrawn="1"/>
        </p:nvSpPr>
        <p:spPr bwMode="auto">
          <a:xfrm>
            <a:off x="0" y="8343509"/>
            <a:ext cx="12192000" cy="282967"/>
          </a:xfrm>
          <a:prstGeom prst="rect">
            <a:avLst/>
          </a:prstGeom>
          <a:solidFill>
            <a:srgbClr val="F7B84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cxnSp>
        <p:nvCxnSpPr>
          <p:cNvPr id="15" name="Straight Connector 14"/>
          <p:cNvCxnSpPr/>
          <p:nvPr userDrawn="1"/>
        </p:nvCxnSpPr>
        <p:spPr bwMode="auto">
          <a:xfrm>
            <a:off x="544945" y="4038600"/>
            <a:ext cx="11074400" cy="0"/>
          </a:xfrm>
          <a:prstGeom prst="line">
            <a:avLst/>
          </a:prstGeom>
          <a:solidFill>
            <a:schemeClr val="accent1"/>
          </a:solidFill>
          <a:ln w="38100" cap="flat" cmpd="sng" algn="ctr">
            <a:solidFill>
              <a:srgbClr val="FFC000"/>
            </a:solidFill>
            <a:prstDash val="solid"/>
            <a:miter lim="800000"/>
            <a:headEnd type="none" w="med" len="med"/>
            <a:tailEnd type="none" w="med" len="med"/>
          </a:ln>
          <a:effectLst/>
          <a:scene3d>
            <a:camera prst="orthographicFront"/>
            <a:lightRig rig="threePt" dir="t"/>
          </a:scene3d>
          <a:sp3d>
            <a:bevelT/>
          </a:sp3d>
        </p:spPr>
      </p:cxn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224094"/>
            <a:ext cx="845208" cy="633906"/>
          </a:xfrm>
          <a:prstGeom prst="rect">
            <a:avLst/>
          </a:prstGeom>
        </p:spPr>
      </p:pic>
    </p:spTree>
    <p:extLst>
      <p:ext uri="{BB962C8B-B14F-4D97-AF65-F5344CB8AC3E}">
        <p14:creationId xmlns:p14="http://schemas.microsoft.com/office/powerpoint/2010/main" val="19637454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and Bulleted Content">
    <p:spTree>
      <p:nvGrpSpPr>
        <p:cNvPr id="1" name=""/>
        <p:cNvGrpSpPr/>
        <p:nvPr/>
      </p:nvGrpSpPr>
      <p:grpSpPr>
        <a:xfrm>
          <a:off x="0" y="0"/>
          <a:ext cx="0" cy="0"/>
          <a:chOff x="0" y="0"/>
          <a:chExt cx="0" cy="0"/>
        </a:xfrm>
      </p:grpSpPr>
      <p:sp>
        <p:nvSpPr>
          <p:cNvPr id="11" name="Rectangle 10"/>
          <p:cNvSpPr/>
          <p:nvPr userDrawn="1"/>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6" name="Text Placeholder 5"/>
          <p:cNvSpPr>
            <a:spLocks noGrp="1"/>
          </p:cNvSpPr>
          <p:nvPr>
            <p:ph type="body" sz="quarter" idx="10" hasCustomPrompt="1"/>
          </p:nvPr>
        </p:nvSpPr>
        <p:spPr>
          <a:xfrm>
            <a:off x="914399" y="6586756"/>
            <a:ext cx="10668001" cy="228600"/>
          </a:xfrm>
          <a:prstGeom prst="rect">
            <a:avLst/>
          </a:prstGeo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8" name="Rectangle 4"/>
          <p:cNvSpPr>
            <a:spLocks noGrp="1" noChangeArrowheads="1"/>
          </p:cNvSpPr>
          <p:nvPr>
            <p:ph idx="1"/>
          </p:nvPr>
        </p:nvSpPr>
        <p:spPr bwMode="auto">
          <a:xfrm>
            <a:off x="914401" y="1295400"/>
            <a:ext cx="10909556"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lvl1pPr>
              <a:lnSpc>
                <a:spcPct val="100000"/>
              </a:lnSpc>
              <a:defRPr/>
            </a:lvl1pPr>
          </a:lstStyle>
          <a:p>
            <a:pPr lvl="0"/>
            <a:r>
              <a:rPr lang="en-US" dirty="0"/>
              <a:t>Click to edit Master title style</a:t>
            </a:r>
          </a:p>
        </p:txBody>
      </p:sp>
      <p:sp>
        <p:nvSpPr>
          <p:cNvPr id="7" name="Text Placeholder 8"/>
          <p:cNvSpPr>
            <a:spLocks noGrp="1"/>
          </p:cNvSpPr>
          <p:nvPr>
            <p:ph type="body" sz="quarter" idx="11" hasCustomPrompt="1"/>
          </p:nvPr>
        </p:nvSpPr>
        <p:spPr>
          <a:xfrm>
            <a:off x="914400" y="5867400"/>
            <a:ext cx="11074400" cy="609600"/>
          </a:xfrm>
          <a:prstGeom prst="rect">
            <a:avLst/>
          </a:prstGeom>
        </p:spPr>
        <p:txBody>
          <a:bodyPr anchor="b"/>
          <a:lstStyle>
            <a:lvl1pPr marL="0" indent="0" algn="just">
              <a:buFontTx/>
              <a:buNone/>
              <a:defRPr sz="800" baseline="0">
                <a:solidFill>
                  <a:schemeClr val="bg1">
                    <a:lumMod val="50000"/>
                  </a:schemeClr>
                </a:solidFill>
                <a:latin typeface="Calibri" panose="020F050202020403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Tree>
    <p:extLst>
      <p:ext uri="{BB962C8B-B14F-4D97-AF65-F5344CB8AC3E}">
        <p14:creationId xmlns:p14="http://schemas.microsoft.com/office/powerpoint/2010/main" val="18622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Holdings with Date in Header">
    <p:spTree>
      <p:nvGrpSpPr>
        <p:cNvPr id="1" name=""/>
        <p:cNvGrpSpPr/>
        <p:nvPr/>
      </p:nvGrpSpPr>
      <p:grpSpPr>
        <a:xfrm>
          <a:off x="0" y="0"/>
          <a:ext cx="0" cy="0"/>
          <a:chOff x="0" y="0"/>
          <a:chExt cx="0" cy="0"/>
        </a:xfrm>
      </p:grpSpPr>
      <p:sp>
        <p:nvSpPr>
          <p:cNvPr id="10" name="Text Placeholder 5"/>
          <p:cNvSpPr>
            <a:spLocks noGrp="1"/>
          </p:cNvSpPr>
          <p:nvPr>
            <p:ph type="body" sz="quarter" idx="10" hasCustomPrompt="1"/>
          </p:nvPr>
        </p:nvSpPr>
        <p:spPr>
          <a:xfrm>
            <a:off x="914399" y="6629400"/>
            <a:ext cx="10668001" cy="228600"/>
          </a:xfrm>
        </p:spPr>
        <p:txBody>
          <a:bodyPr anchor="ctr"/>
          <a:lstStyle>
            <a:lvl1pPr marL="0" indent="0">
              <a:buFontTx/>
              <a:buNone/>
              <a:defRPr sz="1000" baseline="0">
                <a:solidFill>
                  <a:schemeClr val="accent1"/>
                </a:solidFill>
                <a:latin typeface="Calibri" panose="020F0502020204030204" pitchFamily="34" charset="0"/>
              </a:defRPr>
            </a:lvl1pPr>
          </a:lstStyle>
          <a:p>
            <a:pPr lvl="0"/>
            <a:r>
              <a:rPr lang="en-US" dirty="0"/>
              <a:t>Click to Edit Source</a:t>
            </a:r>
          </a:p>
        </p:txBody>
      </p:sp>
      <p:sp>
        <p:nvSpPr>
          <p:cNvPr id="11"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
        <p:nvSpPr>
          <p:cNvPr id="6" name="Title 1"/>
          <p:cNvSpPr>
            <a:spLocks noGrp="1"/>
          </p:cNvSpPr>
          <p:nvPr>
            <p:ph type="title" hasCustomPrompt="1"/>
          </p:nvPr>
        </p:nvSpPr>
        <p:spPr>
          <a:xfrm>
            <a:off x="508000" y="76201"/>
            <a:ext cx="11379200" cy="1053639"/>
          </a:xfrm>
        </p:spPr>
        <p:txBody>
          <a:bodyPr/>
          <a:lstStyle>
            <a:lvl1pPr>
              <a:defRPr/>
            </a:lvl1pPr>
          </a:lstStyle>
          <a:p>
            <a:pPr>
              <a:defRPr/>
            </a:pPr>
            <a:r>
              <a:rPr lang="en-US" dirty="0"/>
              <a:t>Click to Add Heading</a:t>
            </a:r>
            <a:br>
              <a:rPr lang="en-US" dirty="0"/>
            </a:br>
            <a:r>
              <a:rPr lang="en-US" sz="1200" dirty="0"/>
              <a:t>as of 00/00/0000</a:t>
            </a:r>
          </a:p>
        </p:txBody>
      </p:sp>
    </p:spTree>
    <p:extLst>
      <p:ext uri="{BB962C8B-B14F-4D97-AF65-F5344CB8AC3E}">
        <p14:creationId xmlns:p14="http://schemas.microsoft.com/office/powerpoint/2010/main" val="32066957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18 Pt Bullets">
    <p:spTree>
      <p:nvGrpSpPr>
        <p:cNvPr id="1" name=""/>
        <p:cNvGrpSpPr/>
        <p:nvPr/>
      </p:nvGrpSpPr>
      <p:grpSpPr>
        <a:xfrm>
          <a:off x="0" y="0"/>
          <a:ext cx="0" cy="0"/>
          <a:chOff x="0" y="0"/>
          <a:chExt cx="0" cy="0"/>
        </a:xfrm>
      </p:grpSpPr>
      <p:sp>
        <p:nvSpPr>
          <p:cNvPr id="11" name="Rectangle 10"/>
          <p:cNvSpPr/>
          <p:nvPr userDrawn="1"/>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6" name="Text Placeholder 5"/>
          <p:cNvSpPr>
            <a:spLocks noGrp="1"/>
          </p:cNvSpPr>
          <p:nvPr>
            <p:ph type="body" sz="quarter" idx="10" hasCustomPrompt="1"/>
          </p:nvPr>
        </p:nvSpPr>
        <p:spPr>
          <a:xfrm>
            <a:off x="914399" y="6586756"/>
            <a:ext cx="10668001" cy="228600"/>
          </a:xfrm>
          <a:prstGeom prst="rect">
            <a:avLst/>
          </a:prstGeo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8" name="Rectangle 4"/>
          <p:cNvSpPr>
            <a:spLocks noGrp="1" noChangeArrowheads="1"/>
          </p:cNvSpPr>
          <p:nvPr>
            <p:ph idx="1"/>
          </p:nvPr>
        </p:nvSpPr>
        <p:spPr bwMode="auto">
          <a:xfrm>
            <a:off x="914401" y="1295400"/>
            <a:ext cx="10909556"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800"/>
            </a:lvl1pPr>
            <a:lvl2pPr>
              <a:defRPr sz="16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lvl1pPr>
              <a:lnSpc>
                <a:spcPct val="100000"/>
              </a:lnSpc>
              <a:defRPr/>
            </a:lvl1pPr>
          </a:lstStyle>
          <a:p>
            <a:pPr lvl="0"/>
            <a:r>
              <a:rPr lang="en-US" dirty="0"/>
              <a:t>Click to edit Master title style</a:t>
            </a:r>
          </a:p>
        </p:txBody>
      </p:sp>
      <p:sp>
        <p:nvSpPr>
          <p:cNvPr id="7" name="Text Placeholder 8"/>
          <p:cNvSpPr>
            <a:spLocks noGrp="1"/>
          </p:cNvSpPr>
          <p:nvPr>
            <p:ph type="body" sz="quarter" idx="11" hasCustomPrompt="1"/>
          </p:nvPr>
        </p:nvSpPr>
        <p:spPr>
          <a:xfrm>
            <a:off x="914400" y="5867400"/>
            <a:ext cx="11074400" cy="609600"/>
          </a:xfrm>
          <a:prstGeom prst="rect">
            <a:avLst/>
          </a:prstGeom>
        </p:spPr>
        <p:txBody>
          <a:bodyPr anchor="b"/>
          <a:lstStyle>
            <a:lvl1pPr marL="0" indent="0" algn="just">
              <a:buFontTx/>
              <a:buNone/>
              <a:defRPr sz="800" baseline="0">
                <a:solidFill>
                  <a:schemeClr val="bg1">
                    <a:lumMod val="50000"/>
                  </a:schemeClr>
                </a:solidFill>
                <a:latin typeface="Calibri" panose="020F050202020403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Tree>
    <p:extLst>
      <p:ext uri="{BB962C8B-B14F-4D97-AF65-F5344CB8AC3E}">
        <p14:creationId xmlns:p14="http://schemas.microsoft.com/office/powerpoint/2010/main" val="180994682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8 Pt Bullets w/Gray Sidebar">
    <p:spTree>
      <p:nvGrpSpPr>
        <p:cNvPr id="1" name=""/>
        <p:cNvGrpSpPr/>
        <p:nvPr/>
      </p:nvGrpSpPr>
      <p:grpSpPr>
        <a:xfrm>
          <a:off x="0" y="0"/>
          <a:ext cx="0" cy="0"/>
          <a:chOff x="0" y="0"/>
          <a:chExt cx="0" cy="0"/>
        </a:xfrm>
      </p:grpSpPr>
      <p:sp>
        <p:nvSpPr>
          <p:cNvPr id="11" name="Rectangle 10"/>
          <p:cNvSpPr/>
          <p:nvPr userDrawn="1"/>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6" name="Text Placeholder 5"/>
          <p:cNvSpPr>
            <a:spLocks noGrp="1"/>
          </p:cNvSpPr>
          <p:nvPr>
            <p:ph type="body" sz="quarter" idx="10" hasCustomPrompt="1"/>
          </p:nvPr>
        </p:nvSpPr>
        <p:spPr>
          <a:xfrm>
            <a:off x="914399" y="6586756"/>
            <a:ext cx="10668001" cy="228600"/>
          </a:xfrm>
          <a:prstGeom prst="rect">
            <a:avLst/>
          </a:prstGeo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8" name="Rectangle 4"/>
          <p:cNvSpPr>
            <a:spLocks noGrp="1" noChangeArrowheads="1"/>
          </p:cNvSpPr>
          <p:nvPr>
            <p:ph idx="1"/>
          </p:nvPr>
        </p:nvSpPr>
        <p:spPr bwMode="auto">
          <a:xfrm>
            <a:off x="914400" y="1295400"/>
            <a:ext cx="7924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800"/>
            </a:lvl1pPr>
            <a:lvl2pPr>
              <a:defRPr sz="16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lvl1pPr>
              <a:lnSpc>
                <a:spcPct val="100000"/>
              </a:lnSpc>
              <a:defRPr/>
            </a:lvl1pPr>
          </a:lstStyle>
          <a:p>
            <a:pPr lvl="0"/>
            <a:r>
              <a:rPr lang="en-US" dirty="0"/>
              <a:t>Click to edit Master title style</a:t>
            </a:r>
          </a:p>
        </p:txBody>
      </p:sp>
      <p:sp>
        <p:nvSpPr>
          <p:cNvPr id="7" name="Text Placeholder 8"/>
          <p:cNvSpPr>
            <a:spLocks noGrp="1"/>
          </p:cNvSpPr>
          <p:nvPr>
            <p:ph type="body" sz="quarter" idx="11" hasCustomPrompt="1"/>
          </p:nvPr>
        </p:nvSpPr>
        <p:spPr>
          <a:xfrm>
            <a:off x="914400" y="5867400"/>
            <a:ext cx="11074400" cy="609600"/>
          </a:xfrm>
          <a:prstGeom prst="rect">
            <a:avLst/>
          </a:prstGeom>
        </p:spPr>
        <p:txBody>
          <a:bodyPr anchor="b"/>
          <a:lstStyle>
            <a:lvl1pPr marL="0" indent="0" algn="just">
              <a:buFontTx/>
              <a:buNone/>
              <a:defRPr sz="800" baseline="0">
                <a:solidFill>
                  <a:schemeClr val="bg1">
                    <a:lumMod val="50000"/>
                  </a:schemeClr>
                </a:solidFill>
                <a:latin typeface="Calibri" panose="020F050202020403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
        <p:nvSpPr>
          <p:cNvPr id="16" name="Text Placeholder 15"/>
          <p:cNvSpPr>
            <a:spLocks noGrp="1"/>
          </p:cNvSpPr>
          <p:nvPr>
            <p:ph type="body" sz="quarter" idx="12" hasCustomPrompt="1"/>
          </p:nvPr>
        </p:nvSpPr>
        <p:spPr>
          <a:xfrm>
            <a:off x="9144000" y="1295400"/>
            <a:ext cx="2743200" cy="4495800"/>
          </a:xfrm>
          <a:prstGeom prst="rect">
            <a:avLst/>
          </a:prstGeom>
        </p:spPr>
        <p:txBody>
          <a:bodyPr anchor="ctr"/>
          <a:lstStyle>
            <a:lvl1pPr marL="0" indent="0" algn="r">
              <a:lnSpc>
                <a:spcPts val="2400"/>
              </a:lnSpc>
              <a:spcBef>
                <a:spcPts val="0"/>
              </a:spcBef>
              <a:spcAft>
                <a:spcPts val="0"/>
              </a:spcAft>
              <a:buFontTx/>
              <a:buNone/>
              <a:defRPr sz="1800" b="1">
                <a:solidFill>
                  <a:schemeClr val="bg1">
                    <a:lumMod val="75000"/>
                  </a:schemeClr>
                </a:solidFill>
                <a:latin typeface="Calibri" panose="020F0502020204030204" pitchFamily="34" charset="0"/>
              </a:defRPr>
            </a:lvl1pPr>
            <a:lvl2pPr marL="457200" indent="0">
              <a:buFontTx/>
              <a:buNone/>
              <a:defRPr sz="1000">
                <a:latin typeface="Calibri" panose="020F0502020204030204" pitchFamily="34" charset="0"/>
              </a:defRPr>
            </a:lvl2pPr>
            <a:lvl3pPr marL="914400" indent="0">
              <a:buFontTx/>
              <a:buNone/>
              <a:defRPr sz="1000">
                <a:latin typeface="Calibri" panose="020F0502020204030204" pitchFamily="34" charset="0"/>
              </a:defRPr>
            </a:lvl3pPr>
            <a:lvl4pPr marL="1371600" indent="0">
              <a:buFontTx/>
              <a:buNone/>
              <a:defRPr sz="1000">
                <a:latin typeface="Calibri" panose="020F0502020204030204" pitchFamily="34" charset="0"/>
              </a:defRPr>
            </a:lvl4pPr>
            <a:lvl5pPr marL="1828800" indent="0">
              <a:buFontTx/>
              <a:buNone/>
              <a:defRPr sz="1000">
                <a:latin typeface="Calibri" panose="020F0502020204030204" pitchFamily="34" charset="0"/>
              </a:defRPr>
            </a:lvl5pPr>
          </a:lstStyle>
          <a:p>
            <a:pPr lvl="0"/>
            <a:r>
              <a:rPr lang="en-US" dirty="0"/>
              <a:t>Enter Your Text Here</a:t>
            </a:r>
          </a:p>
        </p:txBody>
      </p:sp>
    </p:spTree>
    <p:extLst>
      <p:ext uri="{BB962C8B-B14F-4D97-AF65-F5344CB8AC3E}">
        <p14:creationId xmlns:p14="http://schemas.microsoft.com/office/powerpoint/2010/main" val="32339938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itle, Disclaimer, Source">
    <p:spTree>
      <p:nvGrpSpPr>
        <p:cNvPr id="1" name=""/>
        <p:cNvGrpSpPr/>
        <p:nvPr/>
      </p:nvGrpSpPr>
      <p:grpSpPr>
        <a:xfrm>
          <a:off x="0" y="0"/>
          <a:ext cx="0" cy="0"/>
          <a:chOff x="0" y="0"/>
          <a:chExt cx="0" cy="0"/>
        </a:xfrm>
      </p:grpSpPr>
      <p:sp>
        <p:nvSpPr>
          <p:cNvPr id="6" name="Rectangle 5"/>
          <p:cNvSpPr/>
          <p:nvPr userDrawn="1"/>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9"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lvl1pPr>
              <a:lnSpc>
                <a:spcPct val="100000"/>
              </a:lnSpc>
              <a:defRPr/>
            </a:lvl1pPr>
          </a:lstStyle>
          <a:p>
            <a:pPr lvl="0"/>
            <a:r>
              <a:rPr lang="en-US" dirty="0"/>
              <a:t>Click to edit Master title style</a:t>
            </a:r>
          </a:p>
        </p:txBody>
      </p:sp>
      <p:sp>
        <p:nvSpPr>
          <p:cNvPr id="10" name="Text Placeholder 5"/>
          <p:cNvSpPr>
            <a:spLocks noGrp="1"/>
          </p:cNvSpPr>
          <p:nvPr>
            <p:ph type="body" sz="quarter" idx="10" hasCustomPrompt="1"/>
          </p:nvPr>
        </p:nvSpPr>
        <p:spPr>
          <a:xfrm>
            <a:off x="914399" y="6586756"/>
            <a:ext cx="10668001" cy="228600"/>
          </a:xfrm>
          <a:prstGeom prst="rect">
            <a:avLst/>
          </a:prstGeo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11" name="Text Placeholder 8"/>
          <p:cNvSpPr>
            <a:spLocks noGrp="1"/>
          </p:cNvSpPr>
          <p:nvPr>
            <p:ph type="body" sz="quarter" idx="11" hasCustomPrompt="1"/>
          </p:nvPr>
        </p:nvSpPr>
        <p:spPr>
          <a:xfrm>
            <a:off x="914400" y="5867400"/>
            <a:ext cx="11074400" cy="609600"/>
          </a:xfrm>
          <a:prstGeom prst="rect">
            <a:avLst/>
          </a:prstGeom>
        </p:spPr>
        <p:txBody>
          <a:bodyPr anchor="b"/>
          <a:lstStyle>
            <a:lvl1pPr marL="0" indent="0" algn="just">
              <a:buFontTx/>
              <a:buNone/>
              <a:defRPr sz="800" baseline="0">
                <a:solidFill>
                  <a:schemeClr val="bg1">
                    <a:lumMod val="50000"/>
                  </a:schemeClr>
                </a:solidFill>
                <a:latin typeface="Calibri" panose="020F050202020403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Tree>
    <p:extLst>
      <p:ext uri="{BB962C8B-B14F-4D97-AF65-F5344CB8AC3E}">
        <p14:creationId xmlns:p14="http://schemas.microsoft.com/office/powerpoint/2010/main" val="6076526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Holdings with Date in Header">
    <p:spTree>
      <p:nvGrpSpPr>
        <p:cNvPr id="1" name=""/>
        <p:cNvGrpSpPr/>
        <p:nvPr/>
      </p:nvGrpSpPr>
      <p:grpSpPr>
        <a:xfrm>
          <a:off x="0" y="0"/>
          <a:ext cx="0" cy="0"/>
          <a:chOff x="0" y="0"/>
          <a:chExt cx="0" cy="0"/>
        </a:xfrm>
      </p:grpSpPr>
      <p:sp>
        <p:nvSpPr>
          <p:cNvPr id="8" name="Rectangle 7"/>
          <p:cNvSpPr/>
          <p:nvPr userDrawn="1"/>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10" name="Text Placeholder 5"/>
          <p:cNvSpPr>
            <a:spLocks noGrp="1"/>
          </p:cNvSpPr>
          <p:nvPr>
            <p:ph type="body" sz="quarter" idx="10" hasCustomPrompt="1"/>
          </p:nvPr>
        </p:nvSpPr>
        <p:spPr>
          <a:xfrm>
            <a:off x="914399" y="6586756"/>
            <a:ext cx="10668001" cy="228600"/>
          </a:xfrm>
          <a:prstGeom prst="rect">
            <a:avLst/>
          </a:prstGeo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11" name="Text Placeholder 8"/>
          <p:cNvSpPr>
            <a:spLocks noGrp="1"/>
          </p:cNvSpPr>
          <p:nvPr>
            <p:ph type="body" sz="quarter" idx="11" hasCustomPrompt="1"/>
          </p:nvPr>
        </p:nvSpPr>
        <p:spPr>
          <a:xfrm>
            <a:off x="914400" y="5867400"/>
            <a:ext cx="11074400" cy="609600"/>
          </a:xfrm>
          <a:prstGeom prst="rect">
            <a:avLst/>
          </a:prstGeom>
        </p:spPr>
        <p:txBody>
          <a:bodyPr anchor="b"/>
          <a:lstStyle>
            <a:lvl1pPr marL="0" indent="0" algn="just">
              <a:buFontTx/>
              <a:buNone/>
              <a:defRPr sz="800" baseline="0">
                <a:solidFill>
                  <a:schemeClr val="bg1">
                    <a:lumMod val="50000"/>
                  </a:schemeClr>
                </a:solidFill>
                <a:latin typeface="Calibri" panose="020F050202020403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
        <p:nvSpPr>
          <p:cNvPr id="6" name="Title 1"/>
          <p:cNvSpPr>
            <a:spLocks noGrp="1"/>
          </p:cNvSpPr>
          <p:nvPr>
            <p:ph type="title" hasCustomPrompt="1"/>
          </p:nvPr>
        </p:nvSpPr>
        <p:spPr>
          <a:xfrm>
            <a:off x="508000" y="76201"/>
            <a:ext cx="11379200" cy="1053639"/>
          </a:xfrm>
          <a:prstGeom prst="rect">
            <a:avLst/>
          </a:prstGeom>
        </p:spPr>
        <p:txBody>
          <a:bodyPr/>
          <a:lstStyle>
            <a:lvl1pPr>
              <a:defRPr sz="3200"/>
            </a:lvl1pPr>
          </a:lstStyle>
          <a:p>
            <a:pPr>
              <a:defRPr/>
            </a:pPr>
            <a:r>
              <a:rPr lang="en-US" dirty="0"/>
              <a:t>Click to Add Heading</a:t>
            </a:r>
            <a:endParaRPr lang="en-US" sz="1200" dirty="0"/>
          </a:p>
        </p:txBody>
      </p:sp>
    </p:spTree>
    <p:extLst>
      <p:ext uri="{BB962C8B-B14F-4D97-AF65-F5344CB8AC3E}">
        <p14:creationId xmlns:p14="http://schemas.microsoft.com/office/powerpoint/2010/main" val="22354926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ullets on Half Page">
    <p:spTree>
      <p:nvGrpSpPr>
        <p:cNvPr id="1" name=""/>
        <p:cNvGrpSpPr/>
        <p:nvPr/>
      </p:nvGrpSpPr>
      <p:grpSpPr>
        <a:xfrm>
          <a:off x="0" y="0"/>
          <a:ext cx="0" cy="0"/>
          <a:chOff x="0" y="0"/>
          <a:chExt cx="0" cy="0"/>
        </a:xfrm>
      </p:grpSpPr>
      <p:sp>
        <p:nvSpPr>
          <p:cNvPr id="8" name="Rectangle 7"/>
          <p:cNvSpPr/>
          <p:nvPr userDrawn="1"/>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9"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lvl1pPr>
              <a:lnSpc>
                <a:spcPct val="100000"/>
              </a:lnSpc>
              <a:defRPr/>
            </a:lvl1pPr>
          </a:lstStyle>
          <a:p>
            <a:pPr lvl="0"/>
            <a:r>
              <a:rPr lang="en-US" dirty="0"/>
              <a:t>Click to edit Master title style</a:t>
            </a:r>
          </a:p>
        </p:txBody>
      </p:sp>
      <p:sp>
        <p:nvSpPr>
          <p:cNvPr id="10" name="Text Placeholder 5"/>
          <p:cNvSpPr>
            <a:spLocks noGrp="1"/>
          </p:cNvSpPr>
          <p:nvPr>
            <p:ph type="body" sz="quarter" idx="10" hasCustomPrompt="1"/>
          </p:nvPr>
        </p:nvSpPr>
        <p:spPr>
          <a:xfrm>
            <a:off x="914399" y="6586756"/>
            <a:ext cx="10668001" cy="228600"/>
          </a:xfrm>
          <a:prstGeom prst="rect">
            <a:avLst/>
          </a:prstGeo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11" name="Text Placeholder 8"/>
          <p:cNvSpPr>
            <a:spLocks noGrp="1"/>
          </p:cNvSpPr>
          <p:nvPr>
            <p:ph type="body" sz="quarter" idx="11" hasCustomPrompt="1"/>
          </p:nvPr>
        </p:nvSpPr>
        <p:spPr>
          <a:xfrm>
            <a:off x="914400" y="5867400"/>
            <a:ext cx="11074400" cy="609600"/>
          </a:xfrm>
          <a:prstGeom prst="rect">
            <a:avLst/>
          </a:prstGeom>
        </p:spPr>
        <p:txBody>
          <a:bodyPr anchor="b"/>
          <a:lstStyle>
            <a:lvl1pPr marL="0" indent="0" algn="just">
              <a:buFontTx/>
              <a:buNone/>
              <a:defRPr sz="800" baseline="0">
                <a:solidFill>
                  <a:schemeClr val="bg1">
                    <a:lumMod val="50000"/>
                  </a:schemeClr>
                </a:solidFill>
                <a:latin typeface="Calibri" panose="020F050202020403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
        <p:nvSpPr>
          <p:cNvPr id="13" name="Rectangle 4"/>
          <p:cNvSpPr>
            <a:spLocks noGrp="1" noChangeArrowheads="1"/>
          </p:cNvSpPr>
          <p:nvPr>
            <p:ph idx="1"/>
          </p:nvPr>
        </p:nvSpPr>
        <p:spPr bwMode="auto">
          <a:xfrm>
            <a:off x="914401" y="1295400"/>
            <a:ext cx="5384799"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800"/>
            </a:lvl1pPr>
            <a:lvl2pPr>
              <a:defRPr sz="16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73286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No Title, Disclaimer, Source">
    <p:spTree>
      <p:nvGrpSpPr>
        <p:cNvPr id="1" name=""/>
        <p:cNvGrpSpPr/>
        <p:nvPr/>
      </p:nvGrpSpPr>
      <p:grpSpPr>
        <a:xfrm>
          <a:off x="0" y="0"/>
          <a:ext cx="0" cy="0"/>
          <a:chOff x="0" y="0"/>
          <a:chExt cx="0" cy="0"/>
        </a:xfrm>
      </p:grpSpPr>
      <p:sp>
        <p:nvSpPr>
          <p:cNvPr id="5" name="Rectangle 4"/>
          <p:cNvSpPr/>
          <p:nvPr/>
        </p:nvSpPr>
        <p:spPr bwMode="auto">
          <a:xfrm>
            <a:off x="0" y="0"/>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7" name="Text Placeholder 5"/>
          <p:cNvSpPr>
            <a:spLocks noGrp="1"/>
          </p:cNvSpPr>
          <p:nvPr>
            <p:ph type="body" sz="quarter" idx="10" hasCustomPrompt="1"/>
          </p:nvPr>
        </p:nvSpPr>
        <p:spPr>
          <a:xfrm>
            <a:off x="914399" y="6586756"/>
            <a:ext cx="10668001" cy="228600"/>
          </a:xfrm>
          <a:prstGeom prst="rect">
            <a:avLst/>
          </a:prstGeo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8" name="Text Placeholder 8"/>
          <p:cNvSpPr>
            <a:spLocks noGrp="1"/>
          </p:cNvSpPr>
          <p:nvPr>
            <p:ph type="body" sz="quarter" idx="11" hasCustomPrompt="1"/>
          </p:nvPr>
        </p:nvSpPr>
        <p:spPr>
          <a:xfrm>
            <a:off x="914400" y="5867400"/>
            <a:ext cx="11074400" cy="609600"/>
          </a:xfrm>
          <a:prstGeom prst="rect">
            <a:avLst/>
          </a:prstGeom>
        </p:spPr>
        <p:txBody>
          <a:bodyPr anchor="b"/>
          <a:lstStyle>
            <a:lvl1pPr marL="0" indent="0" algn="just">
              <a:buFontTx/>
              <a:buNone/>
              <a:defRPr sz="800" baseline="0">
                <a:solidFill>
                  <a:schemeClr val="bg1">
                    <a:lumMod val="50000"/>
                  </a:schemeClr>
                </a:solidFill>
                <a:latin typeface="Calibri" panose="020F050202020403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Tree>
    <p:extLst>
      <p:ext uri="{BB962C8B-B14F-4D97-AF65-F5344CB8AC3E}">
        <p14:creationId xmlns:p14="http://schemas.microsoft.com/office/powerpoint/2010/main" val="339599955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itle, Disclaimer, Source, Small Blue Field">
    <p:spTree>
      <p:nvGrpSpPr>
        <p:cNvPr id="1" name=""/>
        <p:cNvGrpSpPr/>
        <p:nvPr/>
      </p:nvGrpSpPr>
      <p:grpSpPr>
        <a:xfrm>
          <a:off x="0" y="0"/>
          <a:ext cx="0" cy="0"/>
          <a:chOff x="0" y="0"/>
          <a:chExt cx="0" cy="0"/>
        </a:xfrm>
      </p:grpSpPr>
      <p:sp>
        <p:nvSpPr>
          <p:cNvPr id="5" name="Rectangle 4"/>
          <p:cNvSpPr/>
          <p:nvPr/>
        </p:nvSpPr>
        <p:spPr bwMode="auto">
          <a:xfrm>
            <a:off x="0" y="0"/>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7" name="Rectangle 3"/>
          <p:cNvSpPr>
            <a:spLocks noGrp="1" noChangeArrowheads="1"/>
          </p:cNvSpPr>
          <p:nvPr>
            <p:ph type="title"/>
          </p:nvPr>
        </p:nvSpPr>
        <p:spPr bwMode="auto">
          <a:xfrm>
            <a:off x="508000" y="241069"/>
            <a:ext cx="11379200" cy="660170"/>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lvl1pPr>
              <a:lnSpc>
                <a:spcPct val="100000"/>
              </a:lnSpc>
              <a:defRPr/>
            </a:lvl1pPr>
          </a:lstStyle>
          <a:p>
            <a:pPr lvl="0"/>
            <a:r>
              <a:rPr lang="en-US" dirty="0"/>
              <a:t>Click to edit Master title style</a:t>
            </a:r>
          </a:p>
        </p:txBody>
      </p:sp>
      <p:sp>
        <p:nvSpPr>
          <p:cNvPr id="8" name="Text Placeholder 5"/>
          <p:cNvSpPr>
            <a:spLocks noGrp="1"/>
          </p:cNvSpPr>
          <p:nvPr>
            <p:ph type="body" sz="quarter" idx="10" hasCustomPrompt="1"/>
          </p:nvPr>
        </p:nvSpPr>
        <p:spPr>
          <a:xfrm>
            <a:off x="914400" y="6586756"/>
            <a:ext cx="10566401" cy="228600"/>
          </a:xfrm>
          <a:prstGeom prst="rect">
            <a:avLst/>
          </a:prstGeo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9" name="Text Placeholder 8"/>
          <p:cNvSpPr>
            <a:spLocks noGrp="1"/>
          </p:cNvSpPr>
          <p:nvPr>
            <p:ph type="body" sz="quarter" idx="11" hasCustomPrompt="1"/>
          </p:nvPr>
        </p:nvSpPr>
        <p:spPr>
          <a:xfrm>
            <a:off x="914400" y="5867400"/>
            <a:ext cx="11074400" cy="609600"/>
          </a:xfrm>
          <a:prstGeom prst="rect">
            <a:avLst/>
          </a:prstGeom>
        </p:spPr>
        <p:txBody>
          <a:bodyPr anchor="b"/>
          <a:lstStyle>
            <a:lvl1pPr marL="0" indent="0" algn="just">
              <a:buFontTx/>
              <a:buNone/>
              <a:defRPr sz="800" baseline="0">
                <a:solidFill>
                  <a:schemeClr val="bg1">
                    <a:lumMod val="50000"/>
                  </a:schemeClr>
                </a:solidFill>
                <a:latin typeface="Calibri" panose="020F050202020403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Tree>
    <p:extLst>
      <p:ext uri="{BB962C8B-B14F-4D97-AF65-F5344CB8AC3E}">
        <p14:creationId xmlns:p14="http://schemas.microsoft.com/office/powerpoint/2010/main" val="425623204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Morningstar Holdings Disclaimer">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914399" y="6586756"/>
            <a:ext cx="10668001" cy="228600"/>
          </a:xfrm>
          <a:prstGeom prst="rect">
            <a:avLst/>
          </a:prstGeo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Source: Clark Capital Management and Morningstar</a:t>
            </a:r>
          </a:p>
        </p:txBody>
      </p:sp>
      <p:sp>
        <p:nvSpPr>
          <p:cNvPr id="7" name="Rectangle 6"/>
          <p:cNvSpPr/>
          <p:nvPr/>
        </p:nvSpPr>
        <p:spPr bwMode="auto">
          <a:xfrm>
            <a:off x="0" y="0"/>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9" name="Rectangle 8"/>
          <p:cNvSpPr/>
          <p:nvPr userDrawn="1"/>
        </p:nvSpPr>
        <p:spPr>
          <a:xfrm>
            <a:off x="914400" y="5939136"/>
            <a:ext cx="11074400" cy="461665"/>
          </a:xfrm>
          <a:prstGeom prst="rect">
            <a:avLst/>
          </a:prstGeom>
        </p:spPr>
        <p:txBody>
          <a:bodyPr wrap="square" anchor="b">
            <a:spAutoFit/>
          </a:bodyPr>
          <a:lstStyle/>
          <a:p>
            <a:pPr algn="just" fontAlgn="base">
              <a:spcBef>
                <a:spcPct val="0"/>
              </a:spcBef>
              <a:spcAft>
                <a:spcPct val="0"/>
              </a:spcAft>
            </a:pPr>
            <a:r>
              <a:rPr lang="en-US" sz="800" dirty="0">
                <a:solidFill>
                  <a:srgbClr val="808080"/>
                </a:solidFill>
                <a:latin typeface="Calibri" panose="020F0502020204030204" pitchFamily="34" charset="0"/>
                <a:cs typeface="Arial" panose="020B0604020202020204" pitchFamily="34" charset="0"/>
              </a:rPr>
              <a:t>This is not a recommendation to buy or sell a particular security. Past performance is not indicative of future results. You should not assume that any of the securities transactions, sectors or holdings discussed in this report were or will prove to be profitable or equal the performance of the securities listed in this report. There is no assurance that any of the securities, sectors or industries discussed herein will be included in or excluded from an account's portfolio. Clark Capital Management Group reserves the right to modify its current investment strategies based on changing market dynamics or client needs. Recommendations from the last 12 month are available upon request. </a:t>
            </a:r>
          </a:p>
        </p:txBody>
      </p:sp>
    </p:spTree>
    <p:extLst>
      <p:ext uri="{BB962C8B-B14F-4D97-AF65-F5344CB8AC3E}">
        <p14:creationId xmlns:p14="http://schemas.microsoft.com/office/powerpoint/2010/main" val="7682289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Morningstar Minimal Disclaimer">
    <p:spTree>
      <p:nvGrpSpPr>
        <p:cNvPr id="1" name=""/>
        <p:cNvGrpSpPr/>
        <p:nvPr/>
      </p:nvGrpSpPr>
      <p:grpSpPr>
        <a:xfrm>
          <a:off x="0" y="0"/>
          <a:ext cx="0" cy="0"/>
          <a:chOff x="0" y="0"/>
          <a:chExt cx="0" cy="0"/>
        </a:xfrm>
      </p:grpSpPr>
      <p:sp>
        <p:nvSpPr>
          <p:cNvPr id="2" name="Rectangle 1"/>
          <p:cNvSpPr/>
          <p:nvPr/>
        </p:nvSpPr>
        <p:spPr>
          <a:xfrm>
            <a:off x="468551" y="6629401"/>
            <a:ext cx="1592103" cy="246221"/>
          </a:xfrm>
          <a:prstGeom prst="rect">
            <a:avLst/>
          </a:prstGeom>
        </p:spPr>
        <p:txBody>
          <a:bodyPr wrap="none">
            <a:spAutoFit/>
          </a:bodyPr>
          <a:lstStyle/>
          <a:p>
            <a:pPr algn="ctr" fontAlgn="base">
              <a:spcBef>
                <a:spcPct val="0"/>
              </a:spcBef>
              <a:spcAft>
                <a:spcPct val="0"/>
              </a:spcAft>
            </a:pPr>
            <a:r>
              <a:rPr lang="en-US" sz="1000" dirty="0">
                <a:solidFill>
                  <a:srgbClr val="00407A"/>
                </a:solidFill>
                <a:latin typeface="Calibri" panose="020F0502020204030204" pitchFamily="34" charset="0"/>
                <a:cs typeface="Times New Roman" pitchFamily="18" charset="0"/>
              </a:rPr>
              <a:t>Source: Morningstar Direct</a:t>
            </a:r>
          </a:p>
        </p:txBody>
      </p:sp>
      <p:sp>
        <p:nvSpPr>
          <p:cNvPr id="5" name="Text Placeholder 5"/>
          <p:cNvSpPr>
            <a:spLocks noGrp="1"/>
          </p:cNvSpPr>
          <p:nvPr>
            <p:ph type="body" sz="quarter" idx="10" hasCustomPrompt="1"/>
          </p:nvPr>
        </p:nvSpPr>
        <p:spPr>
          <a:xfrm>
            <a:off x="914399" y="6586756"/>
            <a:ext cx="10668001" cy="228600"/>
          </a:xfrm>
          <a:prstGeom prst="rect">
            <a:avLst/>
          </a:prstGeo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Source: Clark Capital Management and Morningstar</a:t>
            </a:r>
          </a:p>
        </p:txBody>
      </p:sp>
      <p:sp>
        <p:nvSpPr>
          <p:cNvPr id="9" name="Rectangle 8"/>
          <p:cNvSpPr/>
          <p:nvPr userDrawn="1"/>
        </p:nvSpPr>
        <p:spPr>
          <a:xfrm>
            <a:off x="914400" y="6261556"/>
            <a:ext cx="11074400" cy="215444"/>
          </a:xfrm>
          <a:prstGeom prst="rect">
            <a:avLst/>
          </a:prstGeom>
        </p:spPr>
        <p:txBody>
          <a:bodyPr wrap="square" anchor="b">
            <a:spAutoFit/>
          </a:bodyPr>
          <a:lstStyle/>
          <a:p>
            <a:pPr algn="just" fontAlgn="base">
              <a:spcBef>
                <a:spcPct val="0"/>
              </a:spcBef>
              <a:spcAft>
                <a:spcPct val="0"/>
              </a:spcAft>
            </a:pPr>
            <a:r>
              <a:rPr lang="en-US" sz="800" dirty="0">
                <a:solidFill>
                  <a:srgbClr val="808080"/>
                </a:solidFill>
                <a:latin typeface="Calibri" panose="020F0502020204030204" pitchFamily="34" charset="0"/>
                <a:cs typeface="Arial" panose="020B0604020202020204" pitchFamily="34" charset="0"/>
              </a:rPr>
              <a:t>This is not a recommendation to buy or sell a security or to adopt a particular investment strategy. Please see attached disclosures.</a:t>
            </a:r>
          </a:p>
        </p:txBody>
      </p:sp>
      <p:sp>
        <p:nvSpPr>
          <p:cNvPr id="11" name="Rectangle 10"/>
          <p:cNvSpPr/>
          <p:nvPr userDrawn="1"/>
        </p:nvSpPr>
        <p:spPr bwMode="auto">
          <a:xfrm>
            <a:off x="0" y="0"/>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Tree>
    <p:extLst>
      <p:ext uri="{BB962C8B-B14F-4D97-AF65-F5344CB8AC3E}">
        <p14:creationId xmlns:p14="http://schemas.microsoft.com/office/powerpoint/2010/main" val="39935509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print">
            <a:duotone>
              <a:srgbClr val="FFFFFF">
                <a:shade val="45000"/>
                <a:satMod val="135000"/>
              </a:srgbClr>
              <a:prstClr val="white"/>
            </a:duotone>
            <a:extLst>
              <a:ext uri="{28A0092B-C50C-407E-A947-70E740481C1C}">
                <a14:useLocalDpi xmlns:a14="http://schemas.microsoft.com/office/drawing/2010/main" val="0"/>
              </a:ext>
            </a:extLst>
          </a:blip>
          <a:srcRect l="15260" t="2381" r="11495" b="5"/>
          <a:stretch/>
        </p:blipFill>
        <p:spPr>
          <a:xfrm>
            <a:off x="0" y="5"/>
            <a:ext cx="12192000" cy="6541695"/>
          </a:xfrm>
          <a:prstGeom prst="rect">
            <a:avLst/>
          </a:prstGeom>
        </p:spPr>
      </p:pic>
      <p:sp>
        <p:nvSpPr>
          <p:cNvPr id="8" name="Rectangle 7"/>
          <p:cNvSpPr/>
          <p:nvPr/>
        </p:nvSpPr>
        <p:spPr bwMode="auto">
          <a:xfrm>
            <a:off x="0" y="8343513"/>
            <a:ext cx="12192000" cy="282967"/>
          </a:xfrm>
          <a:prstGeom prst="rect">
            <a:avLst/>
          </a:prstGeom>
          <a:solidFill>
            <a:srgbClr val="F7B84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
        <p:nvSpPr>
          <p:cNvPr id="5" name="Title 1"/>
          <p:cNvSpPr>
            <a:spLocks noGrp="1"/>
          </p:cNvSpPr>
          <p:nvPr>
            <p:ph type="ctrTitle" hasCustomPrompt="1"/>
          </p:nvPr>
        </p:nvSpPr>
        <p:spPr>
          <a:xfrm>
            <a:off x="-13855" y="2286000"/>
            <a:ext cx="12192000" cy="1600200"/>
          </a:xfrm>
          <a:prstGeom prst="rect">
            <a:avLst/>
          </a:prstGeom>
          <a:noFill/>
          <a:effectLst>
            <a:outerShdw blurRad="50800" dist="38100" dir="5400000" algn="t" rotWithShape="0">
              <a:prstClr val="black">
                <a:alpha val="40000"/>
              </a:prstClr>
            </a:outerShdw>
          </a:effectLst>
        </p:spPr>
        <p:txBody>
          <a:bodyPr anchor="b">
            <a:scene3d>
              <a:camera prst="orthographicFront"/>
              <a:lightRig rig="threePt" dir="t"/>
            </a:scene3d>
            <a:sp3d extrusionH="57150">
              <a:bevelT w="38100" h="38100"/>
            </a:sp3d>
          </a:bodyPr>
          <a:lstStyle>
            <a:lvl1pPr algn="ctr">
              <a:defRPr sz="4800">
                <a:solidFill>
                  <a:srgbClr val="00467F"/>
                </a:solidFill>
              </a:defRPr>
            </a:lvl1pPr>
          </a:lstStyle>
          <a:p>
            <a:r>
              <a:rPr lang="en-US" dirty="0"/>
              <a:t>Click to edit title</a:t>
            </a:r>
          </a:p>
        </p:txBody>
      </p:sp>
      <p:sp>
        <p:nvSpPr>
          <p:cNvPr id="7" name="Text Placeholder 6"/>
          <p:cNvSpPr>
            <a:spLocks noGrp="1"/>
          </p:cNvSpPr>
          <p:nvPr>
            <p:ph type="body" sz="quarter" idx="11" hasCustomPrompt="1"/>
          </p:nvPr>
        </p:nvSpPr>
        <p:spPr>
          <a:xfrm>
            <a:off x="544945" y="4114800"/>
            <a:ext cx="11074400" cy="1219200"/>
          </a:xfrm>
        </p:spPr>
        <p:txBody>
          <a:bodyPr/>
          <a:lstStyle>
            <a:lvl1pPr marL="0" indent="0" algn="ctr">
              <a:buFontTx/>
              <a:buNone/>
              <a:defRPr>
                <a:solidFill>
                  <a:srgbClr val="00407A"/>
                </a:solidFill>
                <a:effectLst>
                  <a:outerShdw blurRad="50800" dist="38100" dir="2700000" algn="tl" rotWithShape="0">
                    <a:prstClr val="black">
                      <a:alpha val="40000"/>
                    </a:prstClr>
                  </a:outerShdw>
                </a:effectLst>
              </a:defRPr>
            </a:lvl1pPr>
            <a:lvl2pPr marL="457189" indent="0" algn="ctr">
              <a:buFontTx/>
              <a:buNone/>
              <a:defRPr/>
            </a:lvl2pPr>
            <a:lvl3pPr marL="914377" indent="0" algn="ctr">
              <a:buFontTx/>
              <a:buNone/>
              <a:defRPr/>
            </a:lvl3pPr>
            <a:lvl4pPr marL="1371566" indent="0" algn="ctr">
              <a:buFontTx/>
              <a:buNone/>
              <a:defRPr/>
            </a:lvl4pPr>
            <a:lvl5pPr marL="1828754" indent="0" algn="ctr">
              <a:buFontTx/>
              <a:buNone/>
              <a:defRPr/>
            </a:lvl5pPr>
          </a:lstStyle>
          <a:p>
            <a:pPr lvl="0"/>
            <a:r>
              <a:rPr lang="en-US" dirty="0"/>
              <a:t>Click to edit subtitle</a:t>
            </a:r>
          </a:p>
        </p:txBody>
      </p:sp>
      <p:cxnSp>
        <p:nvCxnSpPr>
          <p:cNvPr id="12" name="Straight Connector 11"/>
          <p:cNvCxnSpPr/>
          <p:nvPr/>
        </p:nvCxnSpPr>
        <p:spPr bwMode="auto">
          <a:xfrm>
            <a:off x="544945" y="4038600"/>
            <a:ext cx="11074400" cy="0"/>
          </a:xfrm>
          <a:prstGeom prst="line">
            <a:avLst/>
          </a:prstGeom>
          <a:solidFill>
            <a:schemeClr val="accent1"/>
          </a:solidFill>
          <a:ln w="38100" cap="flat" cmpd="sng" algn="ctr">
            <a:solidFill>
              <a:srgbClr val="FFC000"/>
            </a:solidFill>
            <a:prstDash val="solid"/>
            <a:miter lim="800000"/>
            <a:headEnd type="none" w="med" len="med"/>
            <a:tailEnd type="none" w="med" len="med"/>
          </a:ln>
          <a:effectLst/>
          <a:scene3d>
            <a:camera prst="orthographicFront"/>
            <a:lightRig rig="threePt" dir="t"/>
          </a:scene3d>
          <a:sp3d>
            <a:bevelT/>
          </a:sp3d>
        </p:spPr>
      </p:cxnSp>
      <p:sp>
        <p:nvSpPr>
          <p:cNvPr id="9" name="Text Placeholder 5"/>
          <p:cNvSpPr>
            <a:spLocks noGrp="1"/>
          </p:cNvSpPr>
          <p:nvPr>
            <p:ph type="body" sz="quarter" idx="10" hasCustomPrompt="1"/>
          </p:nvPr>
        </p:nvSpPr>
        <p:spPr>
          <a:xfrm>
            <a:off x="914402" y="6586756"/>
            <a:ext cx="105664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24094"/>
            <a:ext cx="845208" cy="633906"/>
          </a:xfrm>
          <a:prstGeom prst="rect">
            <a:avLst/>
          </a:prstGeom>
        </p:spPr>
      </p:pic>
      <p:sp>
        <p:nvSpPr>
          <p:cNvPr id="14" name="Rectangle 13"/>
          <p:cNvSpPr/>
          <p:nvPr userDrawn="1"/>
        </p:nvSpPr>
        <p:spPr bwMode="auto">
          <a:xfrm>
            <a:off x="0" y="8343513"/>
            <a:ext cx="12192000" cy="282967"/>
          </a:xfrm>
          <a:prstGeom prst="rect">
            <a:avLst/>
          </a:prstGeom>
          <a:solidFill>
            <a:srgbClr val="F7B84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cxnSp>
        <p:nvCxnSpPr>
          <p:cNvPr id="15" name="Straight Connector 14"/>
          <p:cNvCxnSpPr/>
          <p:nvPr userDrawn="1"/>
        </p:nvCxnSpPr>
        <p:spPr bwMode="auto">
          <a:xfrm>
            <a:off x="544945" y="4038600"/>
            <a:ext cx="11074400" cy="0"/>
          </a:xfrm>
          <a:prstGeom prst="line">
            <a:avLst/>
          </a:prstGeom>
          <a:solidFill>
            <a:schemeClr val="accent1"/>
          </a:solidFill>
          <a:ln w="38100" cap="flat" cmpd="sng" algn="ctr">
            <a:solidFill>
              <a:srgbClr val="FFC000"/>
            </a:solidFill>
            <a:prstDash val="solid"/>
            <a:miter lim="800000"/>
            <a:headEnd type="none" w="med" len="med"/>
            <a:tailEnd type="none" w="med" len="med"/>
          </a:ln>
          <a:effectLst/>
          <a:scene3d>
            <a:camera prst="orthographicFront"/>
            <a:lightRig rig="threePt" dir="t"/>
          </a:scene3d>
          <a:sp3d>
            <a:bevelT/>
          </a:sp3d>
        </p:spPr>
      </p:cxn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224094"/>
            <a:ext cx="845208" cy="633906"/>
          </a:xfrm>
          <a:prstGeom prst="rect">
            <a:avLst/>
          </a:prstGeom>
        </p:spPr>
      </p:pic>
    </p:spTree>
    <p:extLst>
      <p:ext uri="{BB962C8B-B14F-4D97-AF65-F5344CB8AC3E}">
        <p14:creationId xmlns:p14="http://schemas.microsoft.com/office/powerpoint/2010/main" val="2806465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s on Half Page">
    <p:spTree>
      <p:nvGrpSpPr>
        <p:cNvPr id="1" name=""/>
        <p:cNvGrpSpPr/>
        <p:nvPr/>
      </p:nvGrpSpPr>
      <p:grpSpPr>
        <a:xfrm>
          <a:off x="0" y="0"/>
          <a:ext cx="0" cy="0"/>
          <a:chOff x="0" y="0"/>
          <a:chExt cx="0" cy="0"/>
        </a:xfrm>
      </p:grpSpPr>
      <p:sp>
        <p:nvSpPr>
          <p:cNvPr id="9"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
        <p:nvSpPr>
          <p:cNvPr id="10" name="Text Placeholder 5"/>
          <p:cNvSpPr>
            <a:spLocks noGrp="1"/>
          </p:cNvSpPr>
          <p:nvPr>
            <p:ph type="body" sz="quarter" idx="10" hasCustomPrompt="1"/>
          </p:nvPr>
        </p:nvSpPr>
        <p:spPr>
          <a:xfrm>
            <a:off x="914399" y="6629400"/>
            <a:ext cx="10668001" cy="228600"/>
          </a:xfrm>
        </p:spPr>
        <p:txBody>
          <a:bodyPr anchor="ctr"/>
          <a:lstStyle>
            <a:lvl1pPr marL="0" indent="0">
              <a:buFontTx/>
              <a:buNone/>
              <a:defRPr sz="1000" baseline="0">
                <a:solidFill>
                  <a:schemeClr val="accent1"/>
                </a:solidFill>
                <a:latin typeface="Calibri" panose="020F0502020204030204" pitchFamily="34" charset="0"/>
              </a:defRPr>
            </a:lvl1pPr>
          </a:lstStyle>
          <a:p>
            <a:pPr lvl="0"/>
            <a:r>
              <a:rPr lang="en-US" dirty="0"/>
              <a:t>Click to Edit Source</a:t>
            </a:r>
          </a:p>
        </p:txBody>
      </p:sp>
      <p:sp>
        <p:nvSpPr>
          <p:cNvPr id="11"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
        <p:nvSpPr>
          <p:cNvPr id="13" name="Rectangle 4"/>
          <p:cNvSpPr>
            <a:spLocks noGrp="1" noChangeArrowheads="1"/>
          </p:cNvSpPr>
          <p:nvPr>
            <p:ph idx="1"/>
          </p:nvPr>
        </p:nvSpPr>
        <p:spPr bwMode="auto">
          <a:xfrm>
            <a:off x="914401" y="1295400"/>
            <a:ext cx="5384799"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800"/>
            </a:lvl1pPr>
            <a:lvl2pPr>
              <a:defRPr sz="16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501950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itle and Bulleted Content">
    <p:spTree>
      <p:nvGrpSpPr>
        <p:cNvPr id="1" name=""/>
        <p:cNvGrpSpPr/>
        <p:nvPr/>
      </p:nvGrpSpPr>
      <p:grpSpPr>
        <a:xfrm>
          <a:off x="0" y="0"/>
          <a:ext cx="0" cy="0"/>
          <a:chOff x="0" y="0"/>
          <a:chExt cx="0" cy="0"/>
        </a:xfrm>
      </p:grpSpPr>
      <p:sp>
        <p:nvSpPr>
          <p:cNvPr id="10" name="Rectangle 9"/>
          <p:cNvSpPr/>
          <p:nvPr/>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
        <p:nvSpPr>
          <p:cNvPr id="6" name="Text Placeholder 5"/>
          <p:cNvSpPr>
            <a:spLocks noGrp="1"/>
          </p:cNvSpPr>
          <p:nvPr>
            <p:ph type="body" sz="quarter" idx="10" hasCustomPrompt="1"/>
          </p:nvPr>
        </p:nvSpPr>
        <p:spPr>
          <a:xfrm>
            <a:off x="914402"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8" name="Rectangle 4"/>
          <p:cNvSpPr>
            <a:spLocks noGrp="1" noChangeArrowheads="1"/>
          </p:cNvSpPr>
          <p:nvPr>
            <p:ph idx="1"/>
          </p:nvPr>
        </p:nvSpPr>
        <p:spPr bwMode="auto">
          <a:xfrm>
            <a:off x="914403" y="1295400"/>
            <a:ext cx="10909556"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3"/>
          <p:cNvSpPr>
            <a:spLocks noGrp="1" noChangeArrowheads="1"/>
          </p:cNvSpPr>
          <p:nvPr>
            <p:ph type="title"/>
          </p:nvPr>
        </p:nvSpPr>
        <p:spPr bwMode="auto">
          <a:xfrm>
            <a:off x="508000" y="76205"/>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
        <p:nvSpPr>
          <p:cNvPr id="7"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Click to edit Disclaimer</a:t>
            </a:r>
          </a:p>
        </p:txBody>
      </p:sp>
      <p:sp>
        <p:nvSpPr>
          <p:cNvPr id="11" name="Rectangle 10"/>
          <p:cNvSpPr/>
          <p:nvPr userDrawn="1"/>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Tree>
    <p:extLst>
      <p:ext uri="{BB962C8B-B14F-4D97-AF65-F5344CB8AC3E}">
        <p14:creationId xmlns:p14="http://schemas.microsoft.com/office/powerpoint/2010/main" val="99007214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18 Pt Bullets">
    <p:spTree>
      <p:nvGrpSpPr>
        <p:cNvPr id="1" name=""/>
        <p:cNvGrpSpPr/>
        <p:nvPr/>
      </p:nvGrpSpPr>
      <p:grpSpPr>
        <a:xfrm>
          <a:off x="0" y="0"/>
          <a:ext cx="0" cy="0"/>
          <a:chOff x="0" y="0"/>
          <a:chExt cx="0" cy="0"/>
        </a:xfrm>
      </p:grpSpPr>
      <p:sp>
        <p:nvSpPr>
          <p:cNvPr id="10" name="Rectangle 9"/>
          <p:cNvSpPr/>
          <p:nvPr/>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
        <p:nvSpPr>
          <p:cNvPr id="6" name="Text Placeholder 5"/>
          <p:cNvSpPr>
            <a:spLocks noGrp="1"/>
          </p:cNvSpPr>
          <p:nvPr>
            <p:ph type="body" sz="quarter" idx="10" hasCustomPrompt="1"/>
          </p:nvPr>
        </p:nvSpPr>
        <p:spPr>
          <a:xfrm>
            <a:off x="914402"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8" name="Rectangle 4"/>
          <p:cNvSpPr>
            <a:spLocks noGrp="1" noChangeArrowheads="1"/>
          </p:cNvSpPr>
          <p:nvPr>
            <p:ph idx="1"/>
          </p:nvPr>
        </p:nvSpPr>
        <p:spPr bwMode="auto">
          <a:xfrm>
            <a:off x="914403" y="1295400"/>
            <a:ext cx="10909556"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800"/>
            </a:lvl1pPr>
            <a:lvl2pPr>
              <a:defRPr sz="16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3"/>
          <p:cNvSpPr>
            <a:spLocks noGrp="1" noChangeArrowheads="1"/>
          </p:cNvSpPr>
          <p:nvPr>
            <p:ph type="title"/>
          </p:nvPr>
        </p:nvSpPr>
        <p:spPr bwMode="auto">
          <a:xfrm>
            <a:off x="508000" y="76205"/>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
        <p:nvSpPr>
          <p:cNvPr id="7"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Click to edit Disclaimer</a:t>
            </a:r>
          </a:p>
        </p:txBody>
      </p:sp>
      <p:sp>
        <p:nvSpPr>
          <p:cNvPr id="11" name="Rectangle 10"/>
          <p:cNvSpPr/>
          <p:nvPr userDrawn="1"/>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Tree>
    <p:extLst>
      <p:ext uri="{BB962C8B-B14F-4D97-AF65-F5344CB8AC3E}">
        <p14:creationId xmlns:p14="http://schemas.microsoft.com/office/powerpoint/2010/main" val="426699379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8 Pt Bullets w/Gray Sidebar">
    <p:spTree>
      <p:nvGrpSpPr>
        <p:cNvPr id="1" name=""/>
        <p:cNvGrpSpPr/>
        <p:nvPr/>
      </p:nvGrpSpPr>
      <p:grpSpPr>
        <a:xfrm>
          <a:off x="0" y="0"/>
          <a:ext cx="0" cy="0"/>
          <a:chOff x="0" y="0"/>
          <a:chExt cx="0" cy="0"/>
        </a:xfrm>
      </p:grpSpPr>
      <p:sp>
        <p:nvSpPr>
          <p:cNvPr id="10" name="Rectangle 9"/>
          <p:cNvSpPr/>
          <p:nvPr/>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
        <p:nvSpPr>
          <p:cNvPr id="6" name="Text Placeholder 5"/>
          <p:cNvSpPr>
            <a:spLocks noGrp="1"/>
          </p:cNvSpPr>
          <p:nvPr>
            <p:ph type="body" sz="quarter" idx="10" hasCustomPrompt="1"/>
          </p:nvPr>
        </p:nvSpPr>
        <p:spPr>
          <a:xfrm>
            <a:off x="914402"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8" name="Rectangle 4"/>
          <p:cNvSpPr>
            <a:spLocks noGrp="1" noChangeArrowheads="1"/>
          </p:cNvSpPr>
          <p:nvPr>
            <p:ph idx="1"/>
          </p:nvPr>
        </p:nvSpPr>
        <p:spPr bwMode="auto">
          <a:xfrm>
            <a:off x="914400" y="1295400"/>
            <a:ext cx="7924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800"/>
            </a:lvl1pPr>
            <a:lvl2pPr>
              <a:defRPr sz="16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3"/>
          <p:cNvSpPr>
            <a:spLocks noGrp="1" noChangeArrowheads="1"/>
          </p:cNvSpPr>
          <p:nvPr>
            <p:ph type="title"/>
          </p:nvPr>
        </p:nvSpPr>
        <p:spPr bwMode="auto">
          <a:xfrm>
            <a:off x="508000" y="76205"/>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
        <p:nvSpPr>
          <p:cNvPr id="7"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Click to edit Disclaimer</a:t>
            </a:r>
          </a:p>
        </p:txBody>
      </p:sp>
      <p:sp>
        <p:nvSpPr>
          <p:cNvPr id="11" name="Rectangle 10"/>
          <p:cNvSpPr/>
          <p:nvPr userDrawn="1"/>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
        <p:nvSpPr>
          <p:cNvPr id="16" name="Text Placeholder 15"/>
          <p:cNvSpPr>
            <a:spLocks noGrp="1"/>
          </p:cNvSpPr>
          <p:nvPr>
            <p:ph type="body" sz="quarter" idx="12" hasCustomPrompt="1"/>
          </p:nvPr>
        </p:nvSpPr>
        <p:spPr>
          <a:xfrm>
            <a:off x="9144000" y="1295400"/>
            <a:ext cx="2743200" cy="4495800"/>
          </a:xfrm>
        </p:spPr>
        <p:txBody>
          <a:bodyPr anchor="ctr"/>
          <a:lstStyle>
            <a:lvl1pPr marL="0" indent="0" algn="r">
              <a:lnSpc>
                <a:spcPts val="2400"/>
              </a:lnSpc>
              <a:spcBef>
                <a:spcPts val="0"/>
              </a:spcBef>
              <a:spcAft>
                <a:spcPts val="0"/>
              </a:spcAft>
              <a:buFontTx/>
              <a:buNone/>
              <a:defRPr sz="1800" b="1">
                <a:solidFill>
                  <a:schemeClr val="bg1">
                    <a:lumMod val="75000"/>
                  </a:schemeClr>
                </a:solidFill>
                <a:latin typeface="Calibri" panose="020F0502020204030204" pitchFamily="34" charset="0"/>
              </a:defRPr>
            </a:lvl1pPr>
            <a:lvl2pPr marL="457189" indent="0">
              <a:buFontTx/>
              <a:buNone/>
              <a:defRPr sz="1000">
                <a:latin typeface="Calibri" panose="020F0502020204030204" pitchFamily="34" charset="0"/>
              </a:defRPr>
            </a:lvl2pPr>
            <a:lvl3pPr marL="914377" indent="0">
              <a:buFontTx/>
              <a:buNone/>
              <a:defRPr sz="1000">
                <a:latin typeface="Calibri" panose="020F0502020204030204" pitchFamily="34" charset="0"/>
              </a:defRPr>
            </a:lvl3pPr>
            <a:lvl4pPr marL="1371566" indent="0">
              <a:buFontTx/>
              <a:buNone/>
              <a:defRPr sz="1000">
                <a:latin typeface="Calibri" panose="020F0502020204030204" pitchFamily="34" charset="0"/>
              </a:defRPr>
            </a:lvl4pPr>
            <a:lvl5pPr marL="1828754" indent="0">
              <a:buFontTx/>
              <a:buNone/>
              <a:defRPr sz="1000">
                <a:latin typeface="Calibri" panose="020F0502020204030204" pitchFamily="34" charset="0"/>
              </a:defRPr>
            </a:lvl5pPr>
          </a:lstStyle>
          <a:p>
            <a:pPr lvl="0"/>
            <a:r>
              <a:rPr lang="en-US" dirty="0"/>
              <a:t>Enter Your Text Here</a:t>
            </a:r>
          </a:p>
        </p:txBody>
      </p:sp>
    </p:spTree>
    <p:extLst>
      <p:ext uri="{BB962C8B-B14F-4D97-AF65-F5344CB8AC3E}">
        <p14:creationId xmlns:p14="http://schemas.microsoft.com/office/powerpoint/2010/main" val="39171368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itle, Disclaimer, Source">
    <p:spTree>
      <p:nvGrpSpPr>
        <p:cNvPr id="1" name=""/>
        <p:cNvGrpSpPr/>
        <p:nvPr/>
      </p:nvGrpSpPr>
      <p:grpSpPr>
        <a:xfrm>
          <a:off x="0" y="0"/>
          <a:ext cx="0" cy="0"/>
          <a:chOff x="0" y="0"/>
          <a:chExt cx="0" cy="0"/>
        </a:xfrm>
      </p:grpSpPr>
      <p:sp>
        <p:nvSpPr>
          <p:cNvPr id="7" name="Rectangle 6"/>
          <p:cNvSpPr/>
          <p:nvPr/>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
        <p:nvSpPr>
          <p:cNvPr id="9" name="Rectangle 3"/>
          <p:cNvSpPr>
            <a:spLocks noGrp="1" noChangeArrowheads="1"/>
          </p:cNvSpPr>
          <p:nvPr>
            <p:ph type="title"/>
          </p:nvPr>
        </p:nvSpPr>
        <p:spPr bwMode="auto">
          <a:xfrm>
            <a:off x="508000" y="76205"/>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
        <p:nvSpPr>
          <p:cNvPr id="10" name="Text Placeholder 5"/>
          <p:cNvSpPr>
            <a:spLocks noGrp="1"/>
          </p:cNvSpPr>
          <p:nvPr>
            <p:ph type="body" sz="quarter" idx="10" hasCustomPrompt="1"/>
          </p:nvPr>
        </p:nvSpPr>
        <p:spPr>
          <a:xfrm>
            <a:off x="914402"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11"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Click to edit Disclaimer</a:t>
            </a:r>
          </a:p>
        </p:txBody>
      </p:sp>
      <p:sp>
        <p:nvSpPr>
          <p:cNvPr id="6" name="Rectangle 5"/>
          <p:cNvSpPr/>
          <p:nvPr userDrawn="1"/>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Tree>
    <p:extLst>
      <p:ext uri="{BB962C8B-B14F-4D97-AF65-F5344CB8AC3E}">
        <p14:creationId xmlns:p14="http://schemas.microsoft.com/office/powerpoint/2010/main" val="96474074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Holdings with Date in Header">
    <p:spTree>
      <p:nvGrpSpPr>
        <p:cNvPr id="1" name=""/>
        <p:cNvGrpSpPr/>
        <p:nvPr/>
      </p:nvGrpSpPr>
      <p:grpSpPr>
        <a:xfrm>
          <a:off x="0" y="0"/>
          <a:ext cx="0" cy="0"/>
          <a:chOff x="0" y="0"/>
          <a:chExt cx="0" cy="0"/>
        </a:xfrm>
      </p:grpSpPr>
      <p:sp>
        <p:nvSpPr>
          <p:cNvPr id="7" name="Rectangle 6"/>
          <p:cNvSpPr/>
          <p:nvPr/>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
        <p:nvSpPr>
          <p:cNvPr id="10" name="Text Placeholder 5"/>
          <p:cNvSpPr>
            <a:spLocks noGrp="1"/>
          </p:cNvSpPr>
          <p:nvPr>
            <p:ph type="body" sz="quarter" idx="10" hasCustomPrompt="1"/>
          </p:nvPr>
        </p:nvSpPr>
        <p:spPr>
          <a:xfrm>
            <a:off x="914402"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11"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Click to edit Disclaimer</a:t>
            </a:r>
          </a:p>
        </p:txBody>
      </p:sp>
      <p:sp>
        <p:nvSpPr>
          <p:cNvPr id="6" name="Title 1"/>
          <p:cNvSpPr>
            <a:spLocks noGrp="1"/>
          </p:cNvSpPr>
          <p:nvPr>
            <p:ph type="title" hasCustomPrompt="1"/>
          </p:nvPr>
        </p:nvSpPr>
        <p:spPr>
          <a:xfrm>
            <a:off x="508000" y="76205"/>
            <a:ext cx="11379200" cy="1053639"/>
          </a:xfrm>
        </p:spPr>
        <p:txBody>
          <a:bodyPr/>
          <a:lstStyle>
            <a:lvl1pPr>
              <a:defRPr/>
            </a:lvl1pPr>
          </a:lstStyle>
          <a:p>
            <a:pPr>
              <a:defRPr/>
            </a:pPr>
            <a:r>
              <a:rPr lang="en-US" dirty="0"/>
              <a:t>Click to Add Heading</a:t>
            </a:r>
            <a:br>
              <a:rPr lang="en-US" dirty="0"/>
            </a:br>
            <a:r>
              <a:rPr lang="en-US" sz="1200" dirty="0"/>
              <a:t>as of 00/00/0000</a:t>
            </a:r>
          </a:p>
        </p:txBody>
      </p:sp>
      <p:sp>
        <p:nvSpPr>
          <p:cNvPr id="8" name="Rectangle 7"/>
          <p:cNvSpPr/>
          <p:nvPr userDrawn="1"/>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Tree>
    <p:extLst>
      <p:ext uri="{BB962C8B-B14F-4D97-AF65-F5344CB8AC3E}">
        <p14:creationId xmlns:p14="http://schemas.microsoft.com/office/powerpoint/2010/main" val="161605651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ullets on Half Page">
    <p:spTree>
      <p:nvGrpSpPr>
        <p:cNvPr id="1" name=""/>
        <p:cNvGrpSpPr/>
        <p:nvPr/>
      </p:nvGrpSpPr>
      <p:grpSpPr>
        <a:xfrm>
          <a:off x="0" y="0"/>
          <a:ext cx="0" cy="0"/>
          <a:chOff x="0" y="0"/>
          <a:chExt cx="0" cy="0"/>
        </a:xfrm>
      </p:grpSpPr>
      <p:sp>
        <p:nvSpPr>
          <p:cNvPr id="7" name="Rectangle 6"/>
          <p:cNvSpPr/>
          <p:nvPr/>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
        <p:nvSpPr>
          <p:cNvPr id="9" name="Rectangle 3"/>
          <p:cNvSpPr>
            <a:spLocks noGrp="1" noChangeArrowheads="1"/>
          </p:cNvSpPr>
          <p:nvPr>
            <p:ph type="title"/>
          </p:nvPr>
        </p:nvSpPr>
        <p:spPr bwMode="auto">
          <a:xfrm>
            <a:off x="508000" y="76205"/>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
        <p:nvSpPr>
          <p:cNvPr id="10" name="Text Placeholder 5"/>
          <p:cNvSpPr>
            <a:spLocks noGrp="1"/>
          </p:cNvSpPr>
          <p:nvPr>
            <p:ph type="body" sz="quarter" idx="10" hasCustomPrompt="1"/>
          </p:nvPr>
        </p:nvSpPr>
        <p:spPr>
          <a:xfrm>
            <a:off x="914402"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11"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Click to edit Disclaimer</a:t>
            </a:r>
          </a:p>
        </p:txBody>
      </p:sp>
      <p:sp>
        <p:nvSpPr>
          <p:cNvPr id="8" name="Rectangle 7"/>
          <p:cNvSpPr/>
          <p:nvPr userDrawn="1"/>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
        <p:nvSpPr>
          <p:cNvPr id="13" name="Rectangle 4"/>
          <p:cNvSpPr>
            <a:spLocks noGrp="1" noChangeArrowheads="1"/>
          </p:cNvSpPr>
          <p:nvPr>
            <p:ph idx="1"/>
          </p:nvPr>
        </p:nvSpPr>
        <p:spPr bwMode="auto">
          <a:xfrm>
            <a:off x="914403" y="1295400"/>
            <a:ext cx="5384799"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800"/>
            </a:lvl1pPr>
            <a:lvl2pPr>
              <a:defRPr sz="16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425270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No Title, Disclaimer, Source">
    <p:spTree>
      <p:nvGrpSpPr>
        <p:cNvPr id="1" name=""/>
        <p:cNvGrpSpPr/>
        <p:nvPr/>
      </p:nvGrpSpPr>
      <p:grpSpPr>
        <a:xfrm>
          <a:off x="0" y="0"/>
          <a:ext cx="0" cy="0"/>
          <a:chOff x="0" y="0"/>
          <a:chExt cx="0" cy="0"/>
        </a:xfrm>
      </p:grpSpPr>
      <p:sp>
        <p:nvSpPr>
          <p:cNvPr id="5" name="Rectangle 4"/>
          <p:cNvSpPr/>
          <p:nvPr/>
        </p:nvSpPr>
        <p:spPr bwMode="auto">
          <a:xfrm>
            <a:off x="0" y="0"/>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
        <p:nvSpPr>
          <p:cNvPr id="7" name="Text Placeholder 5"/>
          <p:cNvSpPr>
            <a:spLocks noGrp="1"/>
          </p:cNvSpPr>
          <p:nvPr>
            <p:ph type="body" sz="quarter" idx="10" hasCustomPrompt="1"/>
          </p:nvPr>
        </p:nvSpPr>
        <p:spPr>
          <a:xfrm>
            <a:off x="914402"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8"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Click to edit Disclaimer</a:t>
            </a:r>
          </a:p>
        </p:txBody>
      </p:sp>
      <p:sp>
        <p:nvSpPr>
          <p:cNvPr id="6" name="Rectangle 5"/>
          <p:cNvSpPr/>
          <p:nvPr userDrawn="1"/>
        </p:nvSpPr>
        <p:spPr bwMode="auto">
          <a:xfrm>
            <a:off x="0" y="0"/>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Tree>
    <p:extLst>
      <p:ext uri="{BB962C8B-B14F-4D97-AF65-F5344CB8AC3E}">
        <p14:creationId xmlns:p14="http://schemas.microsoft.com/office/powerpoint/2010/main" val="3193302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itle, Disclaimer, Source, Small Blue Field">
    <p:spTree>
      <p:nvGrpSpPr>
        <p:cNvPr id="1" name=""/>
        <p:cNvGrpSpPr/>
        <p:nvPr/>
      </p:nvGrpSpPr>
      <p:grpSpPr>
        <a:xfrm>
          <a:off x="0" y="0"/>
          <a:ext cx="0" cy="0"/>
          <a:chOff x="0" y="0"/>
          <a:chExt cx="0" cy="0"/>
        </a:xfrm>
      </p:grpSpPr>
      <p:sp>
        <p:nvSpPr>
          <p:cNvPr id="5" name="Rectangle 4"/>
          <p:cNvSpPr/>
          <p:nvPr/>
        </p:nvSpPr>
        <p:spPr bwMode="auto">
          <a:xfrm>
            <a:off x="0" y="0"/>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
        <p:nvSpPr>
          <p:cNvPr id="7" name="Rectangle 3"/>
          <p:cNvSpPr>
            <a:spLocks noGrp="1" noChangeArrowheads="1"/>
          </p:cNvSpPr>
          <p:nvPr>
            <p:ph type="title"/>
          </p:nvPr>
        </p:nvSpPr>
        <p:spPr bwMode="auto">
          <a:xfrm>
            <a:off x="508000" y="241069"/>
            <a:ext cx="11379200" cy="660170"/>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
        <p:nvSpPr>
          <p:cNvPr id="8" name="Text Placeholder 5"/>
          <p:cNvSpPr>
            <a:spLocks noGrp="1"/>
          </p:cNvSpPr>
          <p:nvPr>
            <p:ph type="body" sz="quarter" idx="10" hasCustomPrompt="1"/>
          </p:nvPr>
        </p:nvSpPr>
        <p:spPr>
          <a:xfrm>
            <a:off x="914402" y="6586756"/>
            <a:ext cx="105664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9"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Click to edit Disclaimer</a:t>
            </a:r>
          </a:p>
        </p:txBody>
      </p:sp>
      <p:sp>
        <p:nvSpPr>
          <p:cNvPr id="6" name="Rectangle 5"/>
          <p:cNvSpPr/>
          <p:nvPr userDrawn="1"/>
        </p:nvSpPr>
        <p:spPr bwMode="auto">
          <a:xfrm>
            <a:off x="0" y="0"/>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Tree>
    <p:extLst>
      <p:ext uri="{BB962C8B-B14F-4D97-AF65-F5344CB8AC3E}">
        <p14:creationId xmlns:p14="http://schemas.microsoft.com/office/powerpoint/2010/main" val="14944085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Morningstar Holdings Disclaimer">
    <p:spTree>
      <p:nvGrpSpPr>
        <p:cNvPr id="1" name=""/>
        <p:cNvGrpSpPr/>
        <p:nvPr/>
      </p:nvGrpSpPr>
      <p:grpSpPr>
        <a:xfrm>
          <a:off x="0" y="0"/>
          <a:ext cx="0" cy="0"/>
          <a:chOff x="0" y="0"/>
          <a:chExt cx="0" cy="0"/>
        </a:xfrm>
      </p:grpSpPr>
      <p:sp>
        <p:nvSpPr>
          <p:cNvPr id="3" name="Rectangle 2"/>
          <p:cNvSpPr/>
          <p:nvPr/>
        </p:nvSpPr>
        <p:spPr bwMode="auto">
          <a:xfrm>
            <a:off x="0" y="-261359"/>
            <a:ext cx="12192000" cy="6509759"/>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
        <p:nvSpPr>
          <p:cNvPr id="6" name="Rectangle 5"/>
          <p:cNvSpPr/>
          <p:nvPr/>
        </p:nvSpPr>
        <p:spPr>
          <a:xfrm>
            <a:off x="914400" y="5972893"/>
            <a:ext cx="11074400" cy="461665"/>
          </a:xfrm>
          <a:prstGeom prst="rect">
            <a:avLst/>
          </a:prstGeom>
        </p:spPr>
        <p:txBody>
          <a:bodyPr wrap="square" anchor="b">
            <a:spAutoFit/>
          </a:bodyPr>
          <a:lstStyle/>
          <a:p>
            <a:pPr algn="just" fontAlgn="base">
              <a:spcBef>
                <a:spcPct val="0"/>
              </a:spcBef>
              <a:spcAft>
                <a:spcPct val="0"/>
              </a:spcAft>
            </a:pPr>
            <a:r>
              <a:rPr lang="en-US" sz="800" dirty="0">
                <a:solidFill>
                  <a:srgbClr val="808080"/>
                </a:solidFill>
                <a:latin typeface="Arial" panose="020B0604020202020204" pitchFamily="34" charset="0"/>
                <a:cs typeface="Arial" panose="020B0604020202020204" pitchFamily="34" charset="0"/>
              </a:rPr>
              <a:t>This is not a recommendation to buy or sell a particular security. Past performance is not indicative of future results. You should not assume that any of the securities transactions, sectors or holdings discussed in this report were or will prove to be profitable or equal the performance of the securities listed in this report. There is no assurance that any of the securities, sectors or industries discussed herein will be included in or excluded from an account's portfolio. Clark Capital Management Group reserves the right to modify its current investment strategies based on changing market dynamics or client needs. Recommendations from the last 12 month are available upon request. </a:t>
            </a:r>
          </a:p>
        </p:txBody>
      </p:sp>
      <p:sp>
        <p:nvSpPr>
          <p:cNvPr id="5" name="Text Placeholder 5"/>
          <p:cNvSpPr>
            <a:spLocks noGrp="1"/>
          </p:cNvSpPr>
          <p:nvPr>
            <p:ph type="body" sz="quarter" idx="10" hasCustomPrompt="1"/>
          </p:nvPr>
        </p:nvSpPr>
        <p:spPr>
          <a:xfrm>
            <a:off x="914402"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Source: Morningstar</a:t>
            </a:r>
          </a:p>
        </p:txBody>
      </p:sp>
      <p:sp>
        <p:nvSpPr>
          <p:cNvPr id="7" name="Rectangle 6"/>
          <p:cNvSpPr/>
          <p:nvPr/>
        </p:nvSpPr>
        <p:spPr bwMode="auto">
          <a:xfrm>
            <a:off x="0" y="-134923"/>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
        <p:nvSpPr>
          <p:cNvPr id="8" name="Rectangle 7"/>
          <p:cNvSpPr/>
          <p:nvPr userDrawn="1"/>
        </p:nvSpPr>
        <p:spPr bwMode="auto">
          <a:xfrm>
            <a:off x="0" y="-261359"/>
            <a:ext cx="12192000" cy="6509759"/>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
        <p:nvSpPr>
          <p:cNvPr id="9" name="Rectangle 8"/>
          <p:cNvSpPr/>
          <p:nvPr userDrawn="1"/>
        </p:nvSpPr>
        <p:spPr>
          <a:xfrm>
            <a:off x="914400" y="5972893"/>
            <a:ext cx="11074400" cy="461665"/>
          </a:xfrm>
          <a:prstGeom prst="rect">
            <a:avLst/>
          </a:prstGeom>
        </p:spPr>
        <p:txBody>
          <a:bodyPr wrap="square" anchor="b">
            <a:spAutoFit/>
          </a:bodyPr>
          <a:lstStyle/>
          <a:p>
            <a:pPr algn="just" fontAlgn="base">
              <a:spcBef>
                <a:spcPct val="0"/>
              </a:spcBef>
              <a:spcAft>
                <a:spcPct val="0"/>
              </a:spcAft>
            </a:pPr>
            <a:r>
              <a:rPr lang="en-US" sz="800" dirty="0">
                <a:solidFill>
                  <a:srgbClr val="808080"/>
                </a:solidFill>
                <a:latin typeface="Arial" panose="020B0604020202020204" pitchFamily="34" charset="0"/>
                <a:cs typeface="Arial" panose="020B0604020202020204" pitchFamily="34" charset="0"/>
              </a:rPr>
              <a:t>This is not a recommendation to buy or sell a particular security. Past performance is not indicative of future results. You should not assume that any of the securities transactions, sectors or holdings discussed in this report were or will prove to be profitable or equal the performance of the securities listed in this report. There is no assurance that any of the securities, sectors or industries discussed herein will be included in or excluded from an account's portfolio. Clark Capital Management Group reserves the right to modify its current investment strategies based on changing market dynamics or client needs. Recommendations from the last 12 month are available upon request. </a:t>
            </a:r>
          </a:p>
        </p:txBody>
      </p:sp>
      <p:sp>
        <p:nvSpPr>
          <p:cNvPr id="10" name="Rectangle 9"/>
          <p:cNvSpPr/>
          <p:nvPr userDrawn="1"/>
        </p:nvSpPr>
        <p:spPr>
          <a:xfrm>
            <a:off x="468554" y="6629405"/>
            <a:ext cx="1592103" cy="246221"/>
          </a:xfrm>
          <a:prstGeom prst="rect">
            <a:avLst/>
          </a:prstGeom>
        </p:spPr>
        <p:txBody>
          <a:bodyPr wrap="none">
            <a:spAutoFit/>
          </a:bodyPr>
          <a:lstStyle/>
          <a:p>
            <a:pPr algn="ctr" fontAlgn="base">
              <a:spcBef>
                <a:spcPct val="0"/>
              </a:spcBef>
              <a:spcAft>
                <a:spcPct val="0"/>
              </a:spcAft>
            </a:pPr>
            <a:r>
              <a:rPr lang="en-US" sz="1000" dirty="0">
                <a:solidFill>
                  <a:srgbClr val="00407A"/>
                </a:solidFill>
                <a:latin typeface="Calibri" panose="020F0502020204030204" pitchFamily="34" charset="0"/>
                <a:cs typeface="Times New Roman" pitchFamily="18" charset="0"/>
              </a:rPr>
              <a:t>Source: Morningstar Direct</a:t>
            </a:r>
          </a:p>
        </p:txBody>
      </p:sp>
      <p:sp>
        <p:nvSpPr>
          <p:cNvPr id="11" name="Rectangle 10"/>
          <p:cNvSpPr/>
          <p:nvPr userDrawn="1"/>
        </p:nvSpPr>
        <p:spPr bwMode="auto">
          <a:xfrm>
            <a:off x="0" y="-134923"/>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Tree>
    <p:extLst>
      <p:ext uri="{BB962C8B-B14F-4D97-AF65-F5344CB8AC3E}">
        <p14:creationId xmlns:p14="http://schemas.microsoft.com/office/powerpoint/2010/main" val="343030387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Morningstar Minimal Disclaimer">
    <p:spTree>
      <p:nvGrpSpPr>
        <p:cNvPr id="1" name=""/>
        <p:cNvGrpSpPr/>
        <p:nvPr/>
      </p:nvGrpSpPr>
      <p:grpSpPr>
        <a:xfrm>
          <a:off x="0" y="0"/>
          <a:ext cx="0" cy="0"/>
          <a:chOff x="0" y="0"/>
          <a:chExt cx="0" cy="0"/>
        </a:xfrm>
      </p:grpSpPr>
      <p:sp>
        <p:nvSpPr>
          <p:cNvPr id="3" name="Rectangle 2"/>
          <p:cNvSpPr/>
          <p:nvPr/>
        </p:nvSpPr>
        <p:spPr bwMode="auto">
          <a:xfrm>
            <a:off x="0" y="-261359"/>
            <a:ext cx="12192000" cy="6509759"/>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
        <p:nvSpPr>
          <p:cNvPr id="6" name="Rectangle 5"/>
          <p:cNvSpPr/>
          <p:nvPr/>
        </p:nvSpPr>
        <p:spPr>
          <a:xfrm>
            <a:off x="914400" y="6219110"/>
            <a:ext cx="11074400" cy="215444"/>
          </a:xfrm>
          <a:prstGeom prst="rect">
            <a:avLst/>
          </a:prstGeom>
        </p:spPr>
        <p:txBody>
          <a:bodyPr wrap="square" anchor="b">
            <a:spAutoFit/>
          </a:bodyPr>
          <a:lstStyle/>
          <a:p>
            <a:pPr algn="just" fontAlgn="base">
              <a:spcBef>
                <a:spcPct val="0"/>
              </a:spcBef>
              <a:spcAft>
                <a:spcPct val="0"/>
              </a:spcAft>
            </a:pPr>
            <a:r>
              <a:rPr lang="en-US" sz="800" dirty="0">
                <a:solidFill>
                  <a:srgbClr val="808080"/>
                </a:solidFill>
                <a:latin typeface="Arial" panose="020B0604020202020204" pitchFamily="34" charset="0"/>
                <a:cs typeface="Arial" panose="020B0604020202020204" pitchFamily="34" charset="0"/>
              </a:rPr>
              <a:t>This is not a recommendation to buy or sell a security or to adopt a particular investment strategy. Please see attached disclosures.</a:t>
            </a:r>
          </a:p>
        </p:txBody>
      </p:sp>
      <p:sp>
        <p:nvSpPr>
          <p:cNvPr id="2" name="Rectangle 1"/>
          <p:cNvSpPr/>
          <p:nvPr/>
        </p:nvSpPr>
        <p:spPr>
          <a:xfrm>
            <a:off x="468554" y="6629405"/>
            <a:ext cx="1592103" cy="246221"/>
          </a:xfrm>
          <a:prstGeom prst="rect">
            <a:avLst/>
          </a:prstGeom>
        </p:spPr>
        <p:txBody>
          <a:bodyPr wrap="none">
            <a:spAutoFit/>
          </a:bodyPr>
          <a:lstStyle/>
          <a:p>
            <a:pPr algn="ctr" fontAlgn="base">
              <a:spcBef>
                <a:spcPct val="0"/>
              </a:spcBef>
              <a:spcAft>
                <a:spcPct val="0"/>
              </a:spcAft>
            </a:pPr>
            <a:r>
              <a:rPr lang="en-US" sz="1000" dirty="0">
                <a:solidFill>
                  <a:srgbClr val="00407A"/>
                </a:solidFill>
                <a:latin typeface="Calibri" panose="020F0502020204030204" pitchFamily="34" charset="0"/>
                <a:cs typeface="Times New Roman" pitchFamily="18" charset="0"/>
              </a:rPr>
              <a:t>Source: Morningstar Direct</a:t>
            </a:r>
          </a:p>
        </p:txBody>
      </p:sp>
      <p:sp>
        <p:nvSpPr>
          <p:cNvPr id="5" name="Text Placeholder 5"/>
          <p:cNvSpPr>
            <a:spLocks noGrp="1"/>
          </p:cNvSpPr>
          <p:nvPr>
            <p:ph type="body" sz="quarter" idx="10" hasCustomPrompt="1"/>
          </p:nvPr>
        </p:nvSpPr>
        <p:spPr>
          <a:xfrm>
            <a:off x="914402"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Source: Morningstar</a:t>
            </a:r>
          </a:p>
        </p:txBody>
      </p:sp>
      <p:sp>
        <p:nvSpPr>
          <p:cNvPr id="7" name="Rectangle 6"/>
          <p:cNvSpPr/>
          <p:nvPr/>
        </p:nvSpPr>
        <p:spPr bwMode="auto">
          <a:xfrm>
            <a:off x="0" y="-134923"/>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
        <p:nvSpPr>
          <p:cNvPr id="8" name="Rectangle 7"/>
          <p:cNvSpPr/>
          <p:nvPr userDrawn="1"/>
        </p:nvSpPr>
        <p:spPr bwMode="auto">
          <a:xfrm>
            <a:off x="0" y="-261359"/>
            <a:ext cx="12192000" cy="6509759"/>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
        <p:nvSpPr>
          <p:cNvPr id="9" name="Rectangle 8"/>
          <p:cNvSpPr/>
          <p:nvPr userDrawn="1"/>
        </p:nvSpPr>
        <p:spPr>
          <a:xfrm>
            <a:off x="914400" y="6219110"/>
            <a:ext cx="11074400" cy="215444"/>
          </a:xfrm>
          <a:prstGeom prst="rect">
            <a:avLst/>
          </a:prstGeom>
        </p:spPr>
        <p:txBody>
          <a:bodyPr wrap="square" anchor="b">
            <a:spAutoFit/>
          </a:bodyPr>
          <a:lstStyle/>
          <a:p>
            <a:pPr algn="just" fontAlgn="base">
              <a:spcBef>
                <a:spcPct val="0"/>
              </a:spcBef>
              <a:spcAft>
                <a:spcPct val="0"/>
              </a:spcAft>
            </a:pPr>
            <a:r>
              <a:rPr lang="en-US" sz="800" dirty="0">
                <a:solidFill>
                  <a:srgbClr val="808080"/>
                </a:solidFill>
                <a:latin typeface="Arial" panose="020B0604020202020204" pitchFamily="34" charset="0"/>
                <a:cs typeface="Arial" panose="020B0604020202020204" pitchFamily="34" charset="0"/>
              </a:rPr>
              <a:t>This is not a recommendation to buy or sell a security or to adopt a particular investment strategy. Please see attached disclosures.</a:t>
            </a:r>
          </a:p>
        </p:txBody>
      </p:sp>
      <p:sp>
        <p:nvSpPr>
          <p:cNvPr id="11" name="Rectangle 10"/>
          <p:cNvSpPr/>
          <p:nvPr userDrawn="1"/>
        </p:nvSpPr>
        <p:spPr bwMode="auto">
          <a:xfrm>
            <a:off x="0" y="-134923"/>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Tree>
    <p:extLst>
      <p:ext uri="{BB962C8B-B14F-4D97-AF65-F5344CB8AC3E}">
        <p14:creationId xmlns:p14="http://schemas.microsoft.com/office/powerpoint/2010/main" val="1565050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o Title, Disclaimer, Source">
    <p:spTree>
      <p:nvGrpSpPr>
        <p:cNvPr id="1" name=""/>
        <p:cNvGrpSpPr/>
        <p:nvPr/>
      </p:nvGrpSpPr>
      <p:grpSpPr>
        <a:xfrm>
          <a:off x="0" y="0"/>
          <a:ext cx="0" cy="0"/>
          <a:chOff x="0" y="0"/>
          <a:chExt cx="0" cy="0"/>
        </a:xfrm>
      </p:grpSpPr>
      <p:sp>
        <p:nvSpPr>
          <p:cNvPr id="5" name="Rectangle 4"/>
          <p:cNvSpPr/>
          <p:nvPr/>
        </p:nvSpPr>
        <p:spPr bwMode="auto">
          <a:xfrm>
            <a:off x="0" y="0"/>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7" name="Text Placeholder 5"/>
          <p:cNvSpPr>
            <a:spLocks noGrp="1"/>
          </p:cNvSpPr>
          <p:nvPr>
            <p:ph type="body" sz="quarter" idx="10" hasCustomPrompt="1"/>
          </p:nvPr>
        </p:nvSpPr>
        <p:spPr>
          <a:xfrm>
            <a:off x="914399" y="6629400"/>
            <a:ext cx="10668001" cy="228600"/>
          </a:xfrm>
        </p:spPr>
        <p:txBody>
          <a:bodyPr anchor="ctr"/>
          <a:lstStyle>
            <a:lvl1pPr marL="0" indent="0">
              <a:buFontTx/>
              <a:buNone/>
              <a:defRPr sz="1000" baseline="0">
                <a:solidFill>
                  <a:schemeClr val="accent1"/>
                </a:solidFill>
                <a:latin typeface="Calibri" panose="020F0502020204030204" pitchFamily="34" charset="0"/>
              </a:defRPr>
            </a:lvl1pPr>
          </a:lstStyle>
          <a:p>
            <a:pPr lvl="0"/>
            <a:r>
              <a:rPr lang="en-US" dirty="0"/>
              <a:t>Click to Edit Source</a:t>
            </a:r>
          </a:p>
        </p:txBody>
      </p:sp>
      <p:sp>
        <p:nvSpPr>
          <p:cNvPr id="8"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Tree>
    <p:extLst>
      <p:ext uri="{BB962C8B-B14F-4D97-AF65-F5344CB8AC3E}">
        <p14:creationId xmlns:p14="http://schemas.microsoft.com/office/powerpoint/2010/main" val="1383918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Disclaimer, Source, Small Blue Field">
    <p:spTree>
      <p:nvGrpSpPr>
        <p:cNvPr id="1" name=""/>
        <p:cNvGrpSpPr/>
        <p:nvPr/>
      </p:nvGrpSpPr>
      <p:grpSpPr>
        <a:xfrm>
          <a:off x="0" y="0"/>
          <a:ext cx="0" cy="0"/>
          <a:chOff x="0" y="0"/>
          <a:chExt cx="0" cy="0"/>
        </a:xfrm>
      </p:grpSpPr>
      <p:sp>
        <p:nvSpPr>
          <p:cNvPr id="5" name="Rectangle 4"/>
          <p:cNvSpPr/>
          <p:nvPr/>
        </p:nvSpPr>
        <p:spPr bwMode="auto">
          <a:xfrm>
            <a:off x="0" y="0"/>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7" name="Rectangle 3"/>
          <p:cNvSpPr>
            <a:spLocks noGrp="1" noChangeArrowheads="1"/>
          </p:cNvSpPr>
          <p:nvPr>
            <p:ph type="title"/>
          </p:nvPr>
        </p:nvSpPr>
        <p:spPr bwMode="auto">
          <a:xfrm>
            <a:off x="508000" y="241069"/>
            <a:ext cx="11379200" cy="660170"/>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
        <p:nvSpPr>
          <p:cNvPr id="8" name="Text Placeholder 5"/>
          <p:cNvSpPr>
            <a:spLocks noGrp="1"/>
          </p:cNvSpPr>
          <p:nvPr>
            <p:ph type="body" sz="quarter" idx="10" hasCustomPrompt="1"/>
          </p:nvPr>
        </p:nvSpPr>
        <p:spPr>
          <a:xfrm>
            <a:off x="914400" y="6629400"/>
            <a:ext cx="10566401" cy="228600"/>
          </a:xfrm>
        </p:spPr>
        <p:txBody>
          <a:bodyPr anchor="ctr"/>
          <a:lstStyle>
            <a:lvl1pPr marL="0" indent="0">
              <a:buFontTx/>
              <a:buNone/>
              <a:defRPr sz="1000" baseline="0">
                <a:solidFill>
                  <a:schemeClr val="accent1"/>
                </a:solidFill>
                <a:latin typeface="Calibri" panose="020F0502020204030204" pitchFamily="34" charset="0"/>
              </a:defRPr>
            </a:lvl1pPr>
          </a:lstStyle>
          <a:p>
            <a:pPr lvl="0"/>
            <a:r>
              <a:rPr lang="en-US" dirty="0"/>
              <a:t>Click to Edit Source</a:t>
            </a:r>
          </a:p>
        </p:txBody>
      </p:sp>
      <p:sp>
        <p:nvSpPr>
          <p:cNvPr id="9"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Tree>
    <p:extLst>
      <p:ext uri="{BB962C8B-B14F-4D97-AF65-F5344CB8AC3E}">
        <p14:creationId xmlns:p14="http://schemas.microsoft.com/office/powerpoint/2010/main" val="4180679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Morningstar Holdings Disclaimer">
    <p:spTree>
      <p:nvGrpSpPr>
        <p:cNvPr id="1" name=""/>
        <p:cNvGrpSpPr/>
        <p:nvPr/>
      </p:nvGrpSpPr>
      <p:grpSpPr>
        <a:xfrm>
          <a:off x="0" y="0"/>
          <a:ext cx="0" cy="0"/>
          <a:chOff x="0" y="0"/>
          <a:chExt cx="0" cy="0"/>
        </a:xfrm>
      </p:grpSpPr>
      <p:sp>
        <p:nvSpPr>
          <p:cNvPr id="3" name="Rectangle 2"/>
          <p:cNvSpPr/>
          <p:nvPr/>
        </p:nvSpPr>
        <p:spPr bwMode="auto">
          <a:xfrm>
            <a:off x="0" y="-261359"/>
            <a:ext cx="12192000" cy="6509759"/>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
        <p:nvSpPr>
          <p:cNvPr id="6" name="Rectangle 5"/>
          <p:cNvSpPr/>
          <p:nvPr/>
        </p:nvSpPr>
        <p:spPr>
          <a:xfrm>
            <a:off x="914400" y="5972890"/>
            <a:ext cx="11074400" cy="461665"/>
          </a:xfrm>
          <a:prstGeom prst="rect">
            <a:avLst/>
          </a:prstGeom>
        </p:spPr>
        <p:txBody>
          <a:bodyPr wrap="square" anchor="b">
            <a:spAutoFit/>
          </a:bodyPr>
          <a:lstStyle/>
          <a:p>
            <a:pPr algn="just" fontAlgn="base">
              <a:spcBef>
                <a:spcPct val="0"/>
              </a:spcBef>
              <a:spcAft>
                <a:spcPct val="0"/>
              </a:spcAft>
            </a:pPr>
            <a:r>
              <a:rPr lang="en-US" sz="800" dirty="0">
                <a:solidFill>
                  <a:srgbClr val="808080"/>
                </a:solidFill>
                <a:latin typeface="Arial" panose="020B0604020202020204" pitchFamily="34" charset="0"/>
                <a:cs typeface="Arial" panose="020B0604020202020204" pitchFamily="34" charset="0"/>
              </a:rPr>
              <a:t>This is not a recommendation to buy or sell a particular security. Past performance is not indicative of future results. You should not assume that any of the securities transactions, sectors or holdings discussed in this report were or will prove to be profitable or equal the performance of the securities listed in this report. There is no assurance that any of the securities, sectors or industries discussed herein will be included in or excluded from an account's portfolio. Clark Capital Management Group reserves the right to modify its current investment strategies based on changing market dynamics or client needs. Recommendations from the last 12 month are available upon request. </a:t>
            </a:r>
          </a:p>
        </p:txBody>
      </p:sp>
      <p:sp>
        <p:nvSpPr>
          <p:cNvPr id="5"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Source: Morningstar</a:t>
            </a:r>
          </a:p>
        </p:txBody>
      </p:sp>
      <p:sp>
        <p:nvSpPr>
          <p:cNvPr id="7" name="Rectangle 6"/>
          <p:cNvSpPr/>
          <p:nvPr/>
        </p:nvSpPr>
        <p:spPr bwMode="auto">
          <a:xfrm>
            <a:off x="0" y="-134923"/>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8" name="Rectangle 7"/>
          <p:cNvSpPr/>
          <p:nvPr userDrawn="1"/>
        </p:nvSpPr>
        <p:spPr bwMode="auto">
          <a:xfrm>
            <a:off x="0" y="-261359"/>
            <a:ext cx="12192000" cy="6509759"/>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
        <p:nvSpPr>
          <p:cNvPr id="9" name="Rectangle 8"/>
          <p:cNvSpPr/>
          <p:nvPr userDrawn="1"/>
        </p:nvSpPr>
        <p:spPr>
          <a:xfrm>
            <a:off x="914400" y="5972890"/>
            <a:ext cx="11074400" cy="461665"/>
          </a:xfrm>
          <a:prstGeom prst="rect">
            <a:avLst/>
          </a:prstGeom>
        </p:spPr>
        <p:txBody>
          <a:bodyPr wrap="square" anchor="b">
            <a:spAutoFit/>
          </a:bodyPr>
          <a:lstStyle/>
          <a:p>
            <a:pPr algn="just" fontAlgn="base">
              <a:spcBef>
                <a:spcPct val="0"/>
              </a:spcBef>
              <a:spcAft>
                <a:spcPct val="0"/>
              </a:spcAft>
            </a:pPr>
            <a:r>
              <a:rPr lang="en-US" sz="800" dirty="0">
                <a:solidFill>
                  <a:srgbClr val="808080"/>
                </a:solidFill>
                <a:latin typeface="Arial" panose="020B0604020202020204" pitchFamily="34" charset="0"/>
                <a:cs typeface="Arial" panose="020B0604020202020204" pitchFamily="34" charset="0"/>
              </a:rPr>
              <a:t>This is not a recommendation to buy or sell a particular security. Past performance is not indicative of future results. You should not assume that any of the securities transactions, sectors or holdings discussed in this report were or will prove to be profitable or equal the performance of the securities listed in this report. There is no assurance that any of the securities, sectors or industries discussed herein will be included in or excluded from an account's portfolio. Clark Capital Management Group reserves the right to modify its current investment strategies based on changing market dynamics or client needs. Recommendations from the last 12 month are available upon request. </a:t>
            </a:r>
          </a:p>
        </p:txBody>
      </p:sp>
      <p:sp>
        <p:nvSpPr>
          <p:cNvPr id="10" name="Rectangle 9"/>
          <p:cNvSpPr/>
          <p:nvPr userDrawn="1"/>
        </p:nvSpPr>
        <p:spPr>
          <a:xfrm>
            <a:off x="468551" y="6629401"/>
            <a:ext cx="1592103" cy="246221"/>
          </a:xfrm>
          <a:prstGeom prst="rect">
            <a:avLst/>
          </a:prstGeom>
        </p:spPr>
        <p:txBody>
          <a:bodyPr wrap="none">
            <a:spAutoFit/>
          </a:bodyPr>
          <a:lstStyle/>
          <a:p>
            <a:pPr algn="ctr" fontAlgn="base">
              <a:spcBef>
                <a:spcPct val="0"/>
              </a:spcBef>
              <a:spcAft>
                <a:spcPct val="0"/>
              </a:spcAft>
            </a:pPr>
            <a:r>
              <a:rPr lang="en-US" sz="1000" dirty="0">
                <a:solidFill>
                  <a:srgbClr val="00407A"/>
                </a:solidFill>
                <a:latin typeface="Calibri" panose="020F0502020204030204" pitchFamily="34" charset="0"/>
                <a:cs typeface="Times New Roman" pitchFamily="18" charset="0"/>
              </a:rPr>
              <a:t>Source: Morningstar Direct</a:t>
            </a:r>
          </a:p>
        </p:txBody>
      </p:sp>
      <p:sp>
        <p:nvSpPr>
          <p:cNvPr id="11" name="Rectangle 10"/>
          <p:cNvSpPr/>
          <p:nvPr userDrawn="1"/>
        </p:nvSpPr>
        <p:spPr bwMode="auto">
          <a:xfrm>
            <a:off x="0" y="-134923"/>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Tree>
    <p:extLst>
      <p:ext uri="{BB962C8B-B14F-4D97-AF65-F5344CB8AC3E}">
        <p14:creationId xmlns:p14="http://schemas.microsoft.com/office/powerpoint/2010/main" val="4203698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Morningstar Minimal Disclaimer">
    <p:spTree>
      <p:nvGrpSpPr>
        <p:cNvPr id="1" name=""/>
        <p:cNvGrpSpPr/>
        <p:nvPr/>
      </p:nvGrpSpPr>
      <p:grpSpPr>
        <a:xfrm>
          <a:off x="0" y="0"/>
          <a:ext cx="0" cy="0"/>
          <a:chOff x="0" y="0"/>
          <a:chExt cx="0" cy="0"/>
        </a:xfrm>
      </p:grpSpPr>
      <p:sp>
        <p:nvSpPr>
          <p:cNvPr id="3" name="Rectangle 2"/>
          <p:cNvSpPr/>
          <p:nvPr/>
        </p:nvSpPr>
        <p:spPr bwMode="auto">
          <a:xfrm>
            <a:off x="0" y="-261359"/>
            <a:ext cx="12192000" cy="6509759"/>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
        <p:nvSpPr>
          <p:cNvPr id="6" name="Rectangle 5"/>
          <p:cNvSpPr/>
          <p:nvPr/>
        </p:nvSpPr>
        <p:spPr>
          <a:xfrm>
            <a:off x="914400" y="6219110"/>
            <a:ext cx="11074400" cy="215444"/>
          </a:xfrm>
          <a:prstGeom prst="rect">
            <a:avLst/>
          </a:prstGeom>
        </p:spPr>
        <p:txBody>
          <a:bodyPr wrap="square" anchor="b">
            <a:spAutoFit/>
          </a:bodyPr>
          <a:lstStyle/>
          <a:p>
            <a:pPr algn="just" fontAlgn="base">
              <a:spcBef>
                <a:spcPct val="0"/>
              </a:spcBef>
              <a:spcAft>
                <a:spcPct val="0"/>
              </a:spcAft>
            </a:pPr>
            <a:r>
              <a:rPr lang="en-US" sz="800" dirty="0">
                <a:solidFill>
                  <a:srgbClr val="808080"/>
                </a:solidFill>
                <a:latin typeface="Arial" panose="020B0604020202020204" pitchFamily="34" charset="0"/>
                <a:cs typeface="Arial" panose="020B0604020202020204" pitchFamily="34" charset="0"/>
              </a:rPr>
              <a:t>This is not a recommendation to buy or sell a security or to adopt a particular investment strategy. Please see attached disclosures.</a:t>
            </a:r>
          </a:p>
        </p:txBody>
      </p:sp>
      <p:sp>
        <p:nvSpPr>
          <p:cNvPr id="2" name="Rectangle 1"/>
          <p:cNvSpPr/>
          <p:nvPr/>
        </p:nvSpPr>
        <p:spPr>
          <a:xfrm>
            <a:off x="468551" y="6629401"/>
            <a:ext cx="1592103" cy="246221"/>
          </a:xfrm>
          <a:prstGeom prst="rect">
            <a:avLst/>
          </a:prstGeom>
        </p:spPr>
        <p:txBody>
          <a:bodyPr wrap="none">
            <a:spAutoFit/>
          </a:bodyPr>
          <a:lstStyle/>
          <a:p>
            <a:pPr algn="ctr" fontAlgn="base">
              <a:spcBef>
                <a:spcPct val="0"/>
              </a:spcBef>
              <a:spcAft>
                <a:spcPct val="0"/>
              </a:spcAft>
            </a:pPr>
            <a:r>
              <a:rPr lang="en-US" sz="1000" dirty="0">
                <a:solidFill>
                  <a:srgbClr val="00407A"/>
                </a:solidFill>
                <a:latin typeface="Calibri" panose="020F0502020204030204" pitchFamily="34" charset="0"/>
                <a:cs typeface="Times New Roman" pitchFamily="18" charset="0"/>
              </a:rPr>
              <a:t>Source: Morningstar Direct</a:t>
            </a:r>
          </a:p>
        </p:txBody>
      </p:sp>
      <p:sp>
        <p:nvSpPr>
          <p:cNvPr id="5"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Source: Morningstar</a:t>
            </a:r>
          </a:p>
        </p:txBody>
      </p:sp>
      <p:sp>
        <p:nvSpPr>
          <p:cNvPr id="7" name="Rectangle 6"/>
          <p:cNvSpPr/>
          <p:nvPr/>
        </p:nvSpPr>
        <p:spPr bwMode="auto">
          <a:xfrm>
            <a:off x="0" y="-134923"/>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8" name="Rectangle 7"/>
          <p:cNvSpPr/>
          <p:nvPr userDrawn="1"/>
        </p:nvSpPr>
        <p:spPr bwMode="auto">
          <a:xfrm>
            <a:off x="0" y="-261359"/>
            <a:ext cx="12192000" cy="6509759"/>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
        <p:nvSpPr>
          <p:cNvPr id="9" name="Rectangle 8"/>
          <p:cNvSpPr/>
          <p:nvPr userDrawn="1"/>
        </p:nvSpPr>
        <p:spPr>
          <a:xfrm>
            <a:off x="914400" y="6219110"/>
            <a:ext cx="11074400" cy="215444"/>
          </a:xfrm>
          <a:prstGeom prst="rect">
            <a:avLst/>
          </a:prstGeom>
        </p:spPr>
        <p:txBody>
          <a:bodyPr wrap="square" anchor="b">
            <a:spAutoFit/>
          </a:bodyPr>
          <a:lstStyle/>
          <a:p>
            <a:pPr algn="just" fontAlgn="base">
              <a:spcBef>
                <a:spcPct val="0"/>
              </a:spcBef>
              <a:spcAft>
                <a:spcPct val="0"/>
              </a:spcAft>
            </a:pPr>
            <a:r>
              <a:rPr lang="en-US" sz="800" dirty="0">
                <a:solidFill>
                  <a:srgbClr val="808080"/>
                </a:solidFill>
                <a:latin typeface="Arial" panose="020B0604020202020204" pitchFamily="34" charset="0"/>
                <a:cs typeface="Arial" panose="020B0604020202020204" pitchFamily="34" charset="0"/>
              </a:rPr>
              <a:t>This is not a recommendation to buy or sell a security or to adopt a particular investment strategy. Please see attached disclosures.</a:t>
            </a:r>
          </a:p>
        </p:txBody>
      </p:sp>
      <p:sp>
        <p:nvSpPr>
          <p:cNvPr id="11" name="Rectangle 10"/>
          <p:cNvSpPr/>
          <p:nvPr userDrawn="1"/>
        </p:nvSpPr>
        <p:spPr bwMode="auto">
          <a:xfrm>
            <a:off x="0" y="-134923"/>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Tree>
    <p:extLst>
      <p:ext uri="{BB962C8B-B14F-4D97-AF65-F5344CB8AC3E}">
        <p14:creationId xmlns:p14="http://schemas.microsoft.com/office/powerpoint/2010/main" val="33532060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Bulleted Conten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203200" y="6248400"/>
            <a:ext cx="11176000" cy="228600"/>
          </a:xfrm>
        </p:spPr>
        <p:txBody>
          <a:bodyPr anchor="ctr"/>
          <a:lstStyle>
            <a:lvl1pPr marL="0" indent="0">
              <a:buFontTx/>
              <a:buNone/>
              <a:defRPr sz="1000" baseline="0">
                <a:solidFill>
                  <a:srgbClr val="00407A"/>
                </a:solidFill>
                <a:latin typeface="Calibri" panose="020F0502020204030204" pitchFamily="34" charset="0"/>
              </a:defRPr>
            </a:lvl1pPr>
          </a:lstStyle>
          <a:p>
            <a:pPr lvl="0"/>
            <a:r>
              <a:rPr lang="en-US" dirty="0"/>
              <a:t>Click to Edit Source</a:t>
            </a:r>
          </a:p>
        </p:txBody>
      </p:sp>
      <p:sp>
        <p:nvSpPr>
          <p:cNvPr id="8" name="Rectangle 4"/>
          <p:cNvSpPr>
            <a:spLocks noGrp="1" noChangeArrowheads="1"/>
          </p:cNvSpPr>
          <p:nvPr>
            <p:ph idx="1"/>
          </p:nvPr>
        </p:nvSpPr>
        <p:spPr bwMode="auto">
          <a:xfrm>
            <a:off x="1130300" y="1295400"/>
            <a:ext cx="10693656"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dirty="0"/>
              <a:t>Click to edit Master title style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68356" y="871452"/>
            <a:ext cx="711200" cy="533400"/>
          </a:xfrm>
          <a:prstGeom prst="rect">
            <a:avLst/>
          </a:prstGeom>
        </p:spPr>
      </p:pic>
    </p:spTree>
    <p:extLst>
      <p:ext uri="{BB962C8B-B14F-4D97-AF65-F5344CB8AC3E}">
        <p14:creationId xmlns:p14="http://schemas.microsoft.com/office/powerpoint/2010/main" val="3237471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 No Title">
    <p:spTree>
      <p:nvGrpSpPr>
        <p:cNvPr id="1" name=""/>
        <p:cNvGrpSpPr/>
        <p:nvPr/>
      </p:nvGrpSpPr>
      <p:grpSpPr>
        <a:xfrm>
          <a:off x="0" y="0"/>
          <a:ext cx="0" cy="0"/>
          <a:chOff x="0" y="0"/>
          <a:chExt cx="0" cy="0"/>
        </a:xfrm>
      </p:grpSpPr>
      <p:sp>
        <p:nvSpPr>
          <p:cNvPr id="5" name="Rectangle 4"/>
          <p:cNvSpPr/>
          <p:nvPr userDrawn="1"/>
        </p:nvSpPr>
        <p:spPr bwMode="auto">
          <a:xfrm>
            <a:off x="0" y="0"/>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endParaRPr lang="en-US" sz="2400" dirty="0">
              <a:solidFill>
                <a:srgbClr val="000000"/>
              </a:solidFill>
            </a:endParaRPr>
          </a:p>
        </p:txBody>
      </p:sp>
      <p:sp>
        <p:nvSpPr>
          <p:cNvPr id="2" name="TextBox 1">
            <a:extLst>
              <a:ext uri="{FF2B5EF4-FFF2-40B4-BE49-F238E27FC236}">
                <a16:creationId xmlns:a16="http://schemas.microsoft.com/office/drawing/2014/main" id="{C09B107E-055C-4DDC-96C8-914A1C1981F1}"/>
              </a:ext>
            </a:extLst>
          </p:cNvPr>
          <p:cNvSpPr txBox="1"/>
          <p:nvPr userDrawn="1"/>
        </p:nvSpPr>
        <p:spPr>
          <a:xfrm>
            <a:off x="6069163" y="0"/>
            <a:ext cx="6165011" cy="230832"/>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For Financial Advisor and Broker Dealer Use Only. Not for Public Distribution.</a:t>
            </a:r>
          </a:p>
        </p:txBody>
      </p:sp>
    </p:spTree>
    <p:extLst>
      <p:ext uri="{BB962C8B-B14F-4D97-AF65-F5344CB8AC3E}">
        <p14:creationId xmlns:p14="http://schemas.microsoft.com/office/powerpoint/2010/main" val="686881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Rectangle 7"/>
          <p:cNvSpPr/>
          <p:nvPr/>
        </p:nvSpPr>
        <p:spPr bwMode="auto">
          <a:xfrm>
            <a:off x="0" y="8343509"/>
            <a:ext cx="12192000" cy="282967"/>
          </a:xfrm>
          <a:prstGeom prst="rect">
            <a:avLst/>
          </a:prstGeom>
          <a:solidFill>
            <a:srgbClr val="F7B84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5" name="Title 1"/>
          <p:cNvSpPr>
            <a:spLocks noGrp="1"/>
          </p:cNvSpPr>
          <p:nvPr>
            <p:ph type="ctrTitle" hasCustomPrompt="1"/>
          </p:nvPr>
        </p:nvSpPr>
        <p:spPr>
          <a:xfrm>
            <a:off x="-13855" y="2286000"/>
            <a:ext cx="12192000" cy="1600200"/>
          </a:xfrm>
          <a:prstGeom prst="rect">
            <a:avLst/>
          </a:prstGeom>
          <a:noFill/>
          <a:effectLst>
            <a:outerShdw blurRad="50800" dist="38100" dir="5400000" algn="t" rotWithShape="0">
              <a:prstClr val="black">
                <a:alpha val="40000"/>
              </a:prstClr>
            </a:outerShdw>
          </a:effectLst>
        </p:spPr>
        <p:txBody>
          <a:bodyPr anchor="b">
            <a:scene3d>
              <a:camera prst="orthographicFront"/>
              <a:lightRig rig="threePt" dir="t"/>
            </a:scene3d>
            <a:sp3d extrusionH="57150">
              <a:bevelT w="38100" h="38100"/>
            </a:sp3d>
          </a:bodyPr>
          <a:lstStyle>
            <a:lvl1pPr algn="ctr">
              <a:defRPr sz="4800">
                <a:solidFill>
                  <a:srgbClr val="00467F"/>
                </a:solidFill>
              </a:defRPr>
            </a:lvl1pPr>
          </a:lstStyle>
          <a:p>
            <a:r>
              <a:rPr lang="en-US" dirty="0"/>
              <a:t>Click to edit title</a:t>
            </a:r>
          </a:p>
        </p:txBody>
      </p:sp>
      <p:sp>
        <p:nvSpPr>
          <p:cNvPr id="7" name="Text Placeholder 6"/>
          <p:cNvSpPr>
            <a:spLocks noGrp="1"/>
          </p:cNvSpPr>
          <p:nvPr>
            <p:ph type="body" sz="quarter" idx="11" hasCustomPrompt="1"/>
          </p:nvPr>
        </p:nvSpPr>
        <p:spPr>
          <a:xfrm>
            <a:off x="544945" y="4114800"/>
            <a:ext cx="11074400" cy="1219200"/>
          </a:xfrm>
        </p:spPr>
        <p:txBody>
          <a:bodyPr/>
          <a:lstStyle>
            <a:lvl1pPr marL="0" indent="0" algn="ctr">
              <a:buFontTx/>
              <a:buNone/>
              <a:defRPr>
                <a:solidFill>
                  <a:srgbClr val="00407A"/>
                </a:solidFill>
                <a:effectLst>
                  <a:outerShdw blurRad="50800" dist="38100" dir="2700000" algn="tl" rotWithShape="0">
                    <a:prstClr val="black">
                      <a:alpha val="40000"/>
                    </a:prstClr>
                  </a:outerShdw>
                </a:effectLst>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dirty="0"/>
              <a:t>Click to edit subtitle</a:t>
            </a:r>
          </a:p>
        </p:txBody>
      </p:sp>
      <p:cxnSp>
        <p:nvCxnSpPr>
          <p:cNvPr id="12" name="Straight Connector 11"/>
          <p:cNvCxnSpPr/>
          <p:nvPr/>
        </p:nvCxnSpPr>
        <p:spPr bwMode="auto">
          <a:xfrm>
            <a:off x="544945" y="4038600"/>
            <a:ext cx="11074400" cy="0"/>
          </a:xfrm>
          <a:prstGeom prst="line">
            <a:avLst/>
          </a:prstGeom>
          <a:solidFill>
            <a:schemeClr val="accent1"/>
          </a:solidFill>
          <a:ln w="38100" cap="flat" cmpd="sng" algn="ctr">
            <a:solidFill>
              <a:srgbClr val="FFC000"/>
            </a:solidFill>
            <a:prstDash val="solid"/>
            <a:miter lim="800000"/>
            <a:headEnd type="none" w="med" len="med"/>
            <a:tailEnd type="none" w="med" len="med"/>
          </a:ln>
          <a:effectLst/>
          <a:scene3d>
            <a:camera prst="orthographicFront"/>
            <a:lightRig rig="threePt" dir="t"/>
          </a:scene3d>
          <a:sp3d>
            <a:bevelT/>
          </a:sp3d>
        </p:spPr>
      </p:cxnSp>
      <p:sp>
        <p:nvSpPr>
          <p:cNvPr id="9" name="Text Placeholder 5"/>
          <p:cNvSpPr>
            <a:spLocks noGrp="1"/>
          </p:cNvSpPr>
          <p:nvPr>
            <p:ph type="body" sz="quarter" idx="10" hasCustomPrompt="1"/>
          </p:nvPr>
        </p:nvSpPr>
        <p:spPr>
          <a:xfrm>
            <a:off x="457200" y="6629400"/>
            <a:ext cx="10566401" cy="228600"/>
          </a:xfrm>
        </p:spPr>
        <p:txBody>
          <a:bodyPr anchor="ctr"/>
          <a:lstStyle>
            <a:lvl1pPr marL="0" indent="0">
              <a:buFontTx/>
              <a:buNone/>
              <a:defRPr sz="1000" baseline="0">
                <a:solidFill>
                  <a:schemeClr val="accent1"/>
                </a:solidFill>
                <a:latin typeface="Calibri" panose="020F0502020204030204" pitchFamily="34" charset="0"/>
              </a:defRPr>
            </a:lvl1pPr>
          </a:lstStyle>
          <a:p>
            <a:pPr lvl="0"/>
            <a:r>
              <a:rPr lang="en-US" dirty="0"/>
              <a:t>Click to Edit Source</a:t>
            </a:r>
          </a:p>
        </p:txBody>
      </p:sp>
      <p:sp>
        <p:nvSpPr>
          <p:cNvPr id="14" name="Rectangle 13"/>
          <p:cNvSpPr/>
          <p:nvPr userDrawn="1"/>
        </p:nvSpPr>
        <p:spPr bwMode="auto">
          <a:xfrm>
            <a:off x="0" y="8343509"/>
            <a:ext cx="12192000" cy="282967"/>
          </a:xfrm>
          <a:prstGeom prst="rect">
            <a:avLst/>
          </a:prstGeom>
          <a:solidFill>
            <a:srgbClr val="F7B84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cxnSp>
        <p:nvCxnSpPr>
          <p:cNvPr id="15" name="Straight Connector 14"/>
          <p:cNvCxnSpPr/>
          <p:nvPr userDrawn="1"/>
        </p:nvCxnSpPr>
        <p:spPr bwMode="auto">
          <a:xfrm>
            <a:off x="544945" y="4038600"/>
            <a:ext cx="11074400" cy="0"/>
          </a:xfrm>
          <a:prstGeom prst="line">
            <a:avLst/>
          </a:prstGeom>
          <a:solidFill>
            <a:schemeClr val="accent1"/>
          </a:solidFill>
          <a:ln w="38100" cap="flat" cmpd="sng" algn="ctr">
            <a:solidFill>
              <a:srgbClr val="FFC000"/>
            </a:solidFill>
            <a:prstDash val="solid"/>
            <a:miter lim="800000"/>
            <a:headEnd type="none" w="med" len="med"/>
            <a:tailEnd type="none" w="med" len="med"/>
          </a:ln>
          <a:effectLst/>
          <a:scene3d>
            <a:camera prst="orthographicFront"/>
            <a:lightRig rig="threePt" dir="t"/>
          </a:scene3d>
          <a:sp3d>
            <a:bevelT/>
          </a:sp3d>
        </p:spPr>
      </p:cxnSp>
    </p:spTree>
    <p:extLst>
      <p:ext uri="{BB962C8B-B14F-4D97-AF65-F5344CB8AC3E}">
        <p14:creationId xmlns:p14="http://schemas.microsoft.com/office/powerpoint/2010/main" val="27533325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No Blue Field">
    <p:spTree>
      <p:nvGrpSpPr>
        <p:cNvPr id="1" name=""/>
        <p:cNvGrpSpPr/>
        <p:nvPr/>
      </p:nvGrpSpPr>
      <p:grpSpPr>
        <a:xfrm>
          <a:off x="0" y="0"/>
          <a:ext cx="0" cy="0"/>
          <a:chOff x="0" y="0"/>
          <a:chExt cx="0" cy="0"/>
        </a:xfrm>
      </p:grpSpPr>
      <p:sp>
        <p:nvSpPr>
          <p:cNvPr id="3" name="Text Placeholder 8"/>
          <p:cNvSpPr>
            <a:spLocks noGrp="1"/>
          </p:cNvSpPr>
          <p:nvPr>
            <p:ph type="body" sz="quarter" idx="11" hasCustomPrompt="1"/>
          </p:nvPr>
        </p:nvSpPr>
        <p:spPr>
          <a:xfrm>
            <a:off x="203200" y="5638800"/>
            <a:ext cx="117856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
        <p:nvSpPr>
          <p:cNvPr id="4" name="Text Placeholder 5"/>
          <p:cNvSpPr>
            <a:spLocks noGrp="1"/>
          </p:cNvSpPr>
          <p:nvPr>
            <p:ph type="body" sz="quarter" idx="10" hasCustomPrompt="1"/>
          </p:nvPr>
        </p:nvSpPr>
        <p:spPr>
          <a:xfrm>
            <a:off x="203200" y="6248400"/>
            <a:ext cx="11785600" cy="228600"/>
          </a:xfrm>
        </p:spPr>
        <p:txBody>
          <a:bodyPr anchor="ctr"/>
          <a:lstStyle>
            <a:lvl1pPr marL="0" indent="0">
              <a:buFontTx/>
              <a:buNone/>
              <a:defRPr sz="1000" baseline="0">
                <a:solidFill>
                  <a:srgbClr val="00407A"/>
                </a:solidFill>
                <a:latin typeface="Calibri" panose="020F0502020204030204" pitchFamily="34" charset="0"/>
              </a:defRPr>
            </a:lvl1pPr>
          </a:lstStyle>
          <a:p>
            <a:pPr lvl="0"/>
            <a:r>
              <a:rPr lang="en-US" dirty="0"/>
              <a:t>Click to Edit Source</a:t>
            </a:r>
          </a:p>
        </p:txBody>
      </p:sp>
      <p:sp>
        <p:nvSpPr>
          <p:cNvPr id="5" name="Rectangle 4"/>
          <p:cNvSpPr/>
          <p:nvPr userDrawn="1"/>
        </p:nvSpPr>
        <p:spPr bwMode="auto">
          <a:xfrm>
            <a:off x="0" y="0"/>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endParaRPr lang="en-US" sz="2400" dirty="0">
              <a:solidFill>
                <a:srgbClr val="000000"/>
              </a:solidFill>
            </a:endParaRPr>
          </a:p>
        </p:txBody>
      </p:sp>
      <p:sp>
        <p:nvSpPr>
          <p:cNvPr id="7" name="Rectangle 3"/>
          <p:cNvSpPr>
            <a:spLocks noGrp="1" noChangeArrowheads="1"/>
          </p:cNvSpPr>
          <p:nvPr>
            <p:ph type="title"/>
          </p:nvPr>
        </p:nvSpPr>
        <p:spPr bwMode="auto">
          <a:xfrm>
            <a:off x="508000" y="241069"/>
            <a:ext cx="11379200" cy="660170"/>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dirty="0"/>
              <a:t>Click to edit Master title style</a:t>
            </a:r>
          </a:p>
        </p:txBody>
      </p:sp>
      <p:sp>
        <p:nvSpPr>
          <p:cNvPr id="2" name="TextBox 1">
            <a:extLst>
              <a:ext uri="{FF2B5EF4-FFF2-40B4-BE49-F238E27FC236}">
                <a16:creationId xmlns:a16="http://schemas.microsoft.com/office/drawing/2014/main" id="{06073985-17F8-4F17-8455-E3EFE1875ABB}"/>
              </a:ext>
            </a:extLst>
          </p:cNvPr>
          <p:cNvSpPr txBox="1"/>
          <p:nvPr userDrawn="1"/>
        </p:nvSpPr>
        <p:spPr>
          <a:xfrm>
            <a:off x="6069163" y="0"/>
            <a:ext cx="6165011" cy="230832"/>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For Financial Advisor and Broker Dealer Use Only. Not for Public Distribution.</a:t>
            </a:r>
          </a:p>
        </p:txBody>
      </p:sp>
    </p:spTree>
    <p:extLst>
      <p:ext uri="{BB962C8B-B14F-4D97-AF65-F5344CB8AC3E}">
        <p14:creationId xmlns:p14="http://schemas.microsoft.com/office/powerpoint/2010/main" val="30570310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hart Layout with 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61A78E-16BD-4337-8EFB-417E5733FE1B}"/>
              </a:ext>
            </a:extLst>
          </p:cNvPr>
          <p:cNvSpPr/>
          <p:nvPr userDrawn="1"/>
        </p:nvSpPr>
        <p:spPr bwMode="auto">
          <a:xfrm>
            <a:off x="0" y="0"/>
            <a:ext cx="685800" cy="6858000"/>
          </a:xfrm>
          <a:prstGeom prst="rect">
            <a:avLst/>
          </a:prstGeom>
          <a:solidFill>
            <a:srgbClr val="00467F">
              <a:alpha val="18039"/>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Palatino Linotype" pitchFamily="18" charset="0"/>
              <a:cs typeface="Times New Roman" pitchFamily="18" charset="0"/>
            </a:endParaRPr>
          </a:p>
        </p:txBody>
      </p:sp>
      <p:sp>
        <p:nvSpPr>
          <p:cNvPr id="6" name="Text Placeholder 5"/>
          <p:cNvSpPr>
            <a:spLocks noGrp="1"/>
          </p:cNvSpPr>
          <p:nvPr>
            <p:ph type="body" sz="quarter" idx="10" hasCustomPrompt="1"/>
          </p:nvPr>
        </p:nvSpPr>
        <p:spPr>
          <a:xfrm>
            <a:off x="838199" y="6629400"/>
            <a:ext cx="11138155" cy="228600"/>
          </a:xfrm>
        </p:spPr>
        <p:txBody>
          <a:bodyPr anchor="ctr"/>
          <a:lstStyle>
            <a:lvl1pPr marL="0" indent="0">
              <a:buFontTx/>
              <a:buNone/>
              <a:defRPr sz="1000" baseline="0">
                <a:solidFill>
                  <a:schemeClr val="accent1"/>
                </a:solidFill>
                <a:latin typeface="Calibri" panose="020F0502020204030204" pitchFamily="34" charset="0"/>
              </a:defRPr>
            </a:lvl1pPr>
          </a:lstStyle>
          <a:p>
            <a:pPr lvl="0"/>
            <a:r>
              <a:rPr lang="en-US" dirty="0"/>
              <a:t>Click to Edit Source</a:t>
            </a:r>
          </a:p>
        </p:txBody>
      </p:sp>
      <p:sp>
        <p:nvSpPr>
          <p:cNvPr id="9" name="Rectangle 3"/>
          <p:cNvSpPr>
            <a:spLocks noGrp="1" noChangeArrowheads="1"/>
          </p:cNvSpPr>
          <p:nvPr>
            <p:ph type="title"/>
          </p:nvPr>
        </p:nvSpPr>
        <p:spPr bwMode="auto">
          <a:xfrm>
            <a:off x="838200" y="76202"/>
            <a:ext cx="11138154" cy="838198"/>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dirty="0"/>
              <a:t>Click to edit Master title style</a:t>
            </a:r>
          </a:p>
        </p:txBody>
      </p:sp>
      <p:sp>
        <p:nvSpPr>
          <p:cNvPr id="7" name="Text Placeholder 8"/>
          <p:cNvSpPr>
            <a:spLocks noGrp="1"/>
          </p:cNvSpPr>
          <p:nvPr>
            <p:ph type="body" sz="quarter" idx="11" hasCustomPrompt="1"/>
          </p:nvPr>
        </p:nvSpPr>
        <p:spPr>
          <a:xfrm>
            <a:off x="838200" y="5867400"/>
            <a:ext cx="11138155"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pic>
        <p:nvPicPr>
          <p:cNvPr id="3" name="Picture 2" descr="A picture containing outdoor object&#10;&#10;Description automatically generated">
            <a:extLst>
              <a:ext uri="{FF2B5EF4-FFF2-40B4-BE49-F238E27FC236}">
                <a16:creationId xmlns:a16="http://schemas.microsoft.com/office/drawing/2014/main" id="{3FDF1CDD-0840-45FA-AD00-B625296737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707" y="6339305"/>
            <a:ext cx="580189" cy="580189"/>
          </a:xfrm>
          <a:prstGeom prst="rect">
            <a:avLst/>
          </a:prstGeom>
        </p:spPr>
      </p:pic>
    </p:spTree>
    <p:extLst>
      <p:ext uri="{BB962C8B-B14F-4D97-AF65-F5344CB8AC3E}">
        <p14:creationId xmlns:p14="http://schemas.microsoft.com/office/powerpoint/2010/main" val="4245855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print">
            <a:duotone>
              <a:srgbClr val="FFFFFF">
                <a:shade val="45000"/>
                <a:satMod val="135000"/>
              </a:srgbClr>
              <a:prstClr val="white"/>
            </a:duotone>
            <a:extLst>
              <a:ext uri="{28A0092B-C50C-407E-A947-70E740481C1C}">
                <a14:useLocalDpi xmlns:a14="http://schemas.microsoft.com/office/drawing/2010/main" val="0"/>
              </a:ext>
            </a:extLst>
          </a:blip>
          <a:srcRect l="15260" t="2381" r="11495" b="5"/>
          <a:stretch/>
        </p:blipFill>
        <p:spPr>
          <a:xfrm>
            <a:off x="0" y="1"/>
            <a:ext cx="12192000" cy="6541695"/>
          </a:xfrm>
          <a:prstGeom prst="rect">
            <a:avLst/>
          </a:prstGeom>
        </p:spPr>
      </p:pic>
      <p:sp>
        <p:nvSpPr>
          <p:cNvPr id="8" name="Rectangle 7"/>
          <p:cNvSpPr/>
          <p:nvPr/>
        </p:nvSpPr>
        <p:spPr bwMode="auto">
          <a:xfrm>
            <a:off x="0" y="8343509"/>
            <a:ext cx="12192000" cy="282967"/>
          </a:xfrm>
          <a:prstGeom prst="rect">
            <a:avLst/>
          </a:prstGeom>
          <a:solidFill>
            <a:srgbClr val="F7B84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endParaRPr>
          </a:p>
        </p:txBody>
      </p:sp>
      <p:sp>
        <p:nvSpPr>
          <p:cNvPr id="5" name="Title 1"/>
          <p:cNvSpPr>
            <a:spLocks noGrp="1"/>
          </p:cNvSpPr>
          <p:nvPr>
            <p:ph type="ctrTitle" hasCustomPrompt="1"/>
          </p:nvPr>
        </p:nvSpPr>
        <p:spPr>
          <a:xfrm>
            <a:off x="-13855" y="2286000"/>
            <a:ext cx="12192000" cy="1600200"/>
          </a:xfrm>
          <a:prstGeom prst="rect">
            <a:avLst/>
          </a:prstGeom>
          <a:noFill/>
          <a:effectLst>
            <a:outerShdw blurRad="50800" dist="38100" dir="5400000" algn="t" rotWithShape="0">
              <a:prstClr val="black">
                <a:alpha val="40000"/>
              </a:prstClr>
            </a:outerShdw>
          </a:effectLst>
        </p:spPr>
        <p:txBody>
          <a:bodyPr anchor="b">
            <a:scene3d>
              <a:camera prst="orthographicFront"/>
              <a:lightRig rig="threePt" dir="t"/>
            </a:scene3d>
            <a:sp3d extrusionH="57150">
              <a:bevelT w="38100" h="38100"/>
            </a:sp3d>
          </a:bodyPr>
          <a:lstStyle>
            <a:lvl1pPr algn="ctr">
              <a:defRPr sz="4800">
                <a:solidFill>
                  <a:srgbClr val="00467F"/>
                </a:solidFill>
              </a:defRPr>
            </a:lvl1pPr>
          </a:lstStyle>
          <a:p>
            <a:r>
              <a:rPr lang="en-US" dirty="0"/>
              <a:t>Click to edit title</a:t>
            </a:r>
          </a:p>
        </p:txBody>
      </p:sp>
      <p:sp>
        <p:nvSpPr>
          <p:cNvPr id="7" name="Text Placeholder 6"/>
          <p:cNvSpPr>
            <a:spLocks noGrp="1"/>
          </p:cNvSpPr>
          <p:nvPr>
            <p:ph type="body" sz="quarter" idx="11" hasCustomPrompt="1"/>
          </p:nvPr>
        </p:nvSpPr>
        <p:spPr>
          <a:xfrm>
            <a:off x="544945" y="4114800"/>
            <a:ext cx="11074400" cy="1219200"/>
          </a:xfrm>
        </p:spPr>
        <p:txBody>
          <a:bodyPr/>
          <a:lstStyle>
            <a:lvl1pPr marL="0" indent="0" algn="ctr">
              <a:buFontTx/>
              <a:buNone/>
              <a:defRPr>
                <a:solidFill>
                  <a:srgbClr val="00407A"/>
                </a:solidFill>
                <a:effectLst>
                  <a:outerShdw blurRad="50800" dist="38100" dir="2700000" algn="tl" rotWithShape="0">
                    <a:prstClr val="black">
                      <a:alpha val="40000"/>
                    </a:prstClr>
                  </a:outerShdw>
                </a:effectLst>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dirty="0"/>
              <a:t>Click to edit subtitle</a:t>
            </a:r>
          </a:p>
        </p:txBody>
      </p:sp>
      <p:cxnSp>
        <p:nvCxnSpPr>
          <p:cNvPr id="12" name="Straight Connector 11"/>
          <p:cNvCxnSpPr/>
          <p:nvPr/>
        </p:nvCxnSpPr>
        <p:spPr bwMode="auto">
          <a:xfrm>
            <a:off x="544945" y="4038600"/>
            <a:ext cx="11074400" cy="0"/>
          </a:xfrm>
          <a:prstGeom prst="line">
            <a:avLst/>
          </a:prstGeom>
          <a:solidFill>
            <a:schemeClr val="accent1"/>
          </a:solidFill>
          <a:ln w="38100" cap="flat" cmpd="sng" algn="ctr">
            <a:solidFill>
              <a:srgbClr val="FFC000"/>
            </a:solidFill>
            <a:prstDash val="solid"/>
            <a:miter lim="800000"/>
            <a:headEnd type="none" w="med" len="med"/>
            <a:tailEnd type="none" w="med" len="med"/>
          </a:ln>
          <a:effectLst/>
          <a:scene3d>
            <a:camera prst="orthographicFront"/>
            <a:lightRig rig="threePt" dir="t"/>
          </a:scene3d>
          <a:sp3d>
            <a:bevelT/>
          </a:sp3d>
        </p:spPr>
      </p:cxnSp>
      <p:sp>
        <p:nvSpPr>
          <p:cNvPr id="9" name="Text Placeholder 5"/>
          <p:cNvSpPr>
            <a:spLocks noGrp="1"/>
          </p:cNvSpPr>
          <p:nvPr>
            <p:ph type="body" sz="quarter" idx="10" hasCustomPrompt="1"/>
          </p:nvPr>
        </p:nvSpPr>
        <p:spPr>
          <a:xfrm>
            <a:off x="914400" y="6586756"/>
            <a:ext cx="105664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24094"/>
            <a:ext cx="845208" cy="633906"/>
          </a:xfrm>
          <a:prstGeom prst="rect">
            <a:avLst/>
          </a:prstGeom>
        </p:spPr>
      </p:pic>
      <p:sp>
        <p:nvSpPr>
          <p:cNvPr id="14" name="Rectangle 13"/>
          <p:cNvSpPr/>
          <p:nvPr userDrawn="1"/>
        </p:nvSpPr>
        <p:spPr bwMode="auto">
          <a:xfrm>
            <a:off x="0" y="8343509"/>
            <a:ext cx="12192000" cy="282967"/>
          </a:xfrm>
          <a:prstGeom prst="rect">
            <a:avLst/>
          </a:prstGeom>
          <a:solidFill>
            <a:srgbClr val="F7B84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endParaRPr>
          </a:p>
        </p:txBody>
      </p:sp>
      <p:cxnSp>
        <p:nvCxnSpPr>
          <p:cNvPr id="15" name="Straight Connector 14"/>
          <p:cNvCxnSpPr/>
          <p:nvPr userDrawn="1"/>
        </p:nvCxnSpPr>
        <p:spPr bwMode="auto">
          <a:xfrm>
            <a:off x="544945" y="4038600"/>
            <a:ext cx="11074400" cy="0"/>
          </a:xfrm>
          <a:prstGeom prst="line">
            <a:avLst/>
          </a:prstGeom>
          <a:solidFill>
            <a:schemeClr val="accent1"/>
          </a:solidFill>
          <a:ln w="38100" cap="flat" cmpd="sng" algn="ctr">
            <a:solidFill>
              <a:srgbClr val="FFC000"/>
            </a:solidFill>
            <a:prstDash val="solid"/>
            <a:miter lim="800000"/>
            <a:headEnd type="none" w="med" len="med"/>
            <a:tailEnd type="none" w="med" len="med"/>
          </a:ln>
          <a:effectLst/>
          <a:scene3d>
            <a:camera prst="orthographicFront"/>
            <a:lightRig rig="threePt" dir="t"/>
          </a:scene3d>
          <a:sp3d>
            <a:bevelT/>
          </a:sp3d>
        </p:spPr>
      </p:cxn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224094"/>
            <a:ext cx="845208" cy="633906"/>
          </a:xfrm>
          <a:prstGeom prst="rect">
            <a:avLst/>
          </a:prstGeom>
        </p:spPr>
      </p:pic>
    </p:spTree>
    <p:extLst>
      <p:ext uri="{BB962C8B-B14F-4D97-AF65-F5344CB8AC3E}">
        <p14:creationId xmlns:p14="http://schemas.microsoft.com/office/powerpoint/2010/main" val="11550618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Bulleted Content">
    <p:spTree>
      <p:nvGrpSpPr>
        <p:cNvPr id="1" name=""/>
        <p:cNvGrpSpPr/>
        <p:nvPr/>
      </p:nvGrpSpPr>
      <p:grpSpPr>
        <a:xfrm>
          <a:off x="0" y="0"/>
          <a:ext cx="0" cy="0"/>
          <a:chOff x="0" y="0"/>
          <a:chExt cx="0" cy="0"/>
        </a:xfrm>
      </p:grpSpPr>
      <p:sp>
        <p:nvSpPr>
          <p:cNvPr id="10" name="Rectangle 9"/>
          <p:cNvSpPr/>
          <p:nvPr/>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endParaRPr>
          </a:p>
        </p:txBody>
      </p:sp>
      <p:sp>
        <p:nvSpPr>
          <p:cNvPr id="6"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8" name="Rectangle 4"/>
          <p:cNvSpPr>
            <a:spLocks noGrp="1" noChangeArrowheads="1"/>
          </p:cNvSpPr>
          <p:nvPr>
            <p:ph idx="1"/>
          </p:nvPr>
        </p:nvSpPr>
        <p:spPr bwMode="auto">
          <a:xfrm>
            <a:off x="914401" y="1295400"/>
            <a:ext cx="10909556"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
        <p:nvSpPr>
          <p:cNvPr id="7"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
        <p:nvSpPr>
          <p:cNvPr id="11" name="Rectangle 10"/>
          <p:cNvSpPr/>
          <p:nvPr userDrawn="1"/>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endParaRPr>
          </a:p>
        </p:txBody>
      </p:sp>
    </p:spTree>
    <p:extLst>
      <p:ext uri="{BB962C8B-B14F-4D97-AF65-F5344CB8AC3E}">
        <p14:creationId xmlns:p14="http://schemas.microsoft.com/office/powerpoint/2010/main" val="12625707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8 Pt Bullets">
    <p:spTree>
      <p:nvGrpSpPr>
        <p:cNvPr id="1" name=""/>
        <p:cNvGrpSpPr/>
        <p:nvPr/>
      </p:nvGrpSpPr>
      <p:grpSpPr>
        <a:xfrm>
          <a:off x="0" y="0"/>
          <a:ext cx="0" cy="0"/>
          <a:chOff x="0" y="0"/>
          <a:chExt cx="0" cy="0"/>
        </a:xfrm>
      </p:grpSpPr>
      <p:sp>
        <p:nvSpPr>
          <p:cNvPr id="10" name="Rectangle 9"/>
          <p:cNvSpPr/>
          <p:nvPr/>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endParaRPr>
          </a:p>
        </p:txBody>
      </p:sp>
      <p:sp>
        <p:nvSpPr>
          <p:cNvPr id="6"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8" name="Rectangle 4"/>
          <p:cNvSpPr>
            <a:spLocks noGrp="1" noChangeArrowheads="1"/>
          </p:cNvSpPr>
          <p:nvPr>
            <p:ph idx="1"/>
          </p:nvPr>
        </p:nvSpPr>
        <p:spPr bwMode="auto">
          <a:xfrm>
            <a:off x="914401" y="1295400"/>
            <a:ext cx="10909556"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800"/>
            </a:lvl1pPr>
            <a:lvl2pPr>
              <a:defRPr sz="16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
        <p:nvSpPr>
          <p:cNvPr id="7"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
        <p:nvSpPr>
          <p:cNvPr id="11" name="Rectangle 10"/>
          <p:cNvSpPr/>
          <p:nvPr userDrawn="1"/>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endParaRPr>
          </a:p>
        </p:txBody>
      </p:sp>
    </p:spTree>
    <p:extLst>
      <p:ext uri="{BB962C8B-B14F-4D97-AF65-F5344CB8AC3E}">
        <p14:creationId xmlns:p14="http://schemas.microsoft.com/office/powerpoint/2010/main" val="27607267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 Pt Bullets w/Gray Sidebar">
    <p:spTree>
      <p:nvGrpSpPr>
        <p:cNvPr id="1" name=""/>
        <p:cNvGrpSpPr/>
        <p:nvPr/>
      </p:nvGrpSpPr>
      <p:grpSpPr>
        <a:xfrm>
          <a:off x="0" y="0"/>
          <a:ext cx="0" cy="0"/>
          <a:chOff x="0" y="0"/>
          <a:chExt cx="0" cy="0"/>
        </a:xfrm>
      </p:grpSpPr>
      <p:sp>
        <p:nvSpPr>
          <p:cNvPr id="10" name="Rectangle 9"/>
          <p:cNvSpPr/>
          <p:nvPr/>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endParaRPr>
          </a:p>
        </p:txBody>
      </p:sp>
      <p:sp>
        <p:nvSpPr>
          <p:cNvPr id="6"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8" name="Rectangle 4"/>
          <p:cNvSpPr>
            <a:spLocks noGrp="1" noChangeArrowheads="1"/>
          </p:cNvSpPr>
          <p:nvPr>
            <p:ph idx="1"/>
          </p:nvPr>
        </p:nvSpPr>
        <p:spPr bwMode="auto">
          <a:xfrm>
            <a:off x="914400" y="1295400"/>
            <a:ext cx="7924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800"/>
            </a:lvl1pPr>
            <a:lvl2pPr>
              <a:defRPr sz="16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
        <p:nvSpPr>
          <p:cNvPr id="7"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
        <p:nvSpPr>
          <p:cNvPr id="11" name="Rectangle 10"/>
          <p:cNvSpPr/>
          <p:nvPr userDrawn="1"/>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endParaRPr>
          </a:p>
        </p:txBody>
      </p:sp>
      <p:sp>
        <p:nvSpPr>
          <p:cNvPr id="16" name="Text Placeholder 15"/>
          <p:cNvSpPr>
            <a:spLocks noGrp="1"/>
          </p:cNvSpPr>
          <p:nvPr>
            <p:ph type="body" sz="quarter" idx="12" hasCustomPrompt="1"/>
          </p:nvPr>
        </p:nvSpPr>
        <p:spPr>
          <a:xfrm>
            <a:off x="9144000" y="1295400"/>
            <a:ext cx="2743200" cy="4495800"/>
          </a:xfrm>
        </p:spPr>
        <p:txBody>
          <a:bodyPr anchor="ctr"/>
          <a:lstStyle>
            <a:lvl1pPr marL="0" indent="0" algn="r">
              <a:lnSpc>
                <a:spcPts val="2400"/>
              </a:lnSpc>
              <a:spcBef>
                <a:spcPts val="0"/>
              </a:spcBef>
              <a:spcAft>
                <a:spcPts val="0"/>
              </a:spcAft>
              <a:buFontTx/>
              <a:buNone/>
              <a:defRPr sz="1800" b="1">
                <a:solidFill>
                  <a:schemeClr val="bg1">
                    <a:lumMod val="75000"/>
                  </a:schemeClr>
                </a:solidFill>
                <a:latin typeface="Calibri" panose="020F0502020204030204" pitchFamily="34" charset="0"/>
              </a:defRPr>
            </a:lvl1pPr>
            <a:lvl2pPr marL="457200" indent="0">
              <a:buFontTx/>
              <a:buNone/>
              <a:defRPr sz="1000">
                <a:latin typeface="Calibri" panose="020F0502020204030204" pitchFamily="34" charset="0"/>
              </a:defRPr>
            </a:lvl2pPr>
            <a:lvl3pPr marL="914400" indent="0">
              <a:buFontTx/>
              <a:buNone/>
              <a:defRPr sz="1000">
                <a:latin typeface="Calibri" panose="020F0502020204030204" pitchFamily="34" charset="0"/>
              </a:defRPr>
            </a:lvl3pPr>
            <a:lvl4pPr marL="1371600" indent="0">
              <a:buFontTx/>
              <a:buNone/>
              <a:defRPr sz="1000">
                <a:latin typeface="Calibri" panose="020F0502020204030204" pitchFamily="34" charset="0"/>
              </a:defRPr>
            </a:lvl4pPr>
            <a:lvl5pPr marL="1828800" indent="0">
              <a:buFontTx/>
              <a:buNone/>
              <a:defRPr sz="1000">
                <a:latin typeface="Calibri" panose="020F0502020204030204" pitchFamily="34" charset="0"/>
              </a:defRPr>
            </a:lvl5pPr>
          </a:lstStyle>
          <a:p>
            <a:pPr lvl="0"/>
            <a:r>
              <a:rPr lang="en-US" dirty="0"/>
              <a:t>Enter Your Text Here</a:t>
            </a:r>
          </a:p>
        </p:txBody>
      </p:sp>
    </p:spTree>
    <p:extLst>
      <p:ext uri="{BB962C8B-B14F-4D97-AF65-F5344CB8AC3E}">
        <p14:creationId xmlns:p14="http://schemas.microsoft.com/office/powerpoint/2010/main" val="14449636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Disclaimer, Source">
    <p:spTree>
      <p:nvGrpSpPr>
        <p:cNvPr id="1" name=""/>
        <p:cNvGrpSpPr/>
        <p:nvPr/>
      </p:nvGrpSpPr>
      <p:grpSpPr>
        <a:xfrm>
          <a:off x="0" y="0"/>
          <a:ext cx="0" cy="0"/>
          <a:chOff x="0" y="0"/>
          <a:chExt cx="0" cy="0"/>
        </a:xfrm>
      </p:grpSpPr>
      <p:sp>
        <p:nvSpPr>
          <p:cNvPr id="7" name="Rectangle 6"/>
          <p:cNvSpPr/>
          <p:nvPr/>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endParaRPr>
          </a:p>
        </p:txBody>
      </p:sp>
      <p:sp>
        <p:nvSpPr>
          <p:cNvPr id="9"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
        <p:nvSpPr>
          <p:cNvPr id="10"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11"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
        <p:nvSpPr>
          <p:cNvPr id="6" name="Rectangle 5"/>
          <p:cNvSpPr/>
          <p:nvPr userDrawn="1"/>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endParaRPr>
          </a:p>
        </p:txBody>
      </p:sp>
    </p:spTree>
    <p:extLst>
      <p:ext uri="{BB962C8B-B14F-4D97-AF65-F5344CB8AC3E}">
        <p14:creationId xmlns:p14="http://schemas.microsoft.com/office/powerpoint/2010/main" val="15746959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s on Half Page">
    <p:spTree>
      <p:nvGrpSpPr>
        <p:cNvPr id="1" name=""/>
        <p:cNvGrpSpPr/>
        <p:nvPr/>
      </p:nvGrpSpPr>
      <p:grpSpPr>
        <a:xfrm>
          <a:off x="0" y="0"/>
          <a:ext cx="0" cy="0"/>
          <a:chOff x="0" y="0"/>
          <a:chExt cx="0" cy="0"/>
        </a:xfrm>
      </p:grpSpPr>
      <p:sp>
        <p:nvSpPr>
          <p:cNvPr id="7" name="Rectangle 6"/>
          <p:cNvSpPr/>
          <p:nvPr/>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endParaRPr>
          </a:p>
        </p:txBody>
      </p:sp>
      <p:sp>
        <p:nvSpPr>
          <p:cNvPr id="9"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
        <p:nvSpPr>
          <p:cNvPr id="10"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11"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
        <p:nvSpPr>
          <p:cNvPr id="8" name="Rectangle 7"/>
          <p:cNvSpPr/>
          <p:nvPr userDrawn="1"/>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endParaRPr>
          </a:p>
        </p:txBody>
      </p:sp>
      <p:sp>
        <p:nvSpPr>
          <p:cNvPr id="13" name="Rectangle 4"/>
          <p:cNvSpPr>
            <a:spLocks noGrp="1" noChangeArrowheads="1"/>
          </p:cNvSpPr>
          <p:nvPr>
            <p:ph idx="1"/>
          </p:nvPr>
        </p:nvSpPr>
        <p:spPr bwMode="auto">
          <a:xfrm>
            <a:off x="914401" y="1295400"/>
            <a:ext cx="5384799"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800"/>
            </a:lvl1pPr>
            <a:lvl2pPr>
              <a:defRPr sz="16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07023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o Title, Disclaimer, Source">
    <p:spTree>
      <p:nvGrpSpPr>
        <p:cNvPr id="1" name=""/>
        <p:cNvGrpSpPr/>
        <p:nvPr/>
      </p:nvGrpSpPr>
      <p:grpSpPr>
        <a:xfrm>
          <a:off x="0" y="0"/>
          <a:ext cx="0" cy="0"/>
          <a:chOff x="0" y="0"/>
          <a:chExt cx="0" cy="0"/>
        </a:xfrm>
      </p:grpSpPr>
      <p:sp>
        <p:nvSpPr>
          <p:cNvPr id="5" name="Rectangle 4"/>
          <p:cNvSpPr/>
          <p:nvPr/>
        </p:nvSpPr>
        <p:spPr bwMode="auto">
          <a:xfrm>
            <a:off x="0" y="0"/>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endParaRPr>
          </a:p>
        </p:txBody>
      </p:sp>
      <p:sp>
        <p:nvSpPr>
          <p:cNvPr id="7"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8"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
        <p:nvSpPr>
          <p:cNvPr id="6" name="Rectangle 5"/>
          <p:cNvSpPr/>
          <p:nvPr userDrawn="1"/>
        </p:nvSpPr>
        <p:spPr bwMode="auto">
          <a:xfrm>
            <a:off x="0" y="0"/>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endParaRPr>
          </a:p>
        </p:txBody>
      </p:sp>
    </p:spTree>
    <p:extLst>
      <p:ext uri="{BB962C8B-B14F-4D97-AF65-F5344CB8AC3E}">
        <p14:creationId xmlns:p14="http://schemas.microsoft.com/office/powerpoint/2010/main" val="29579012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Disclaimer, Source, Small Blue Field">
    <p:spTree>
      <p:nvGrpSpPr>
        <p:cNvPr id="1" name=""/>
        <p:cNvGrpSpPr/>
        <p:nvPr/>
      </p:nvGrpSpPr>
      <p:grpSpPr>
        <a:xfrm>
          <a:off x="0" y="0"/>
          <a:ext cx="0" cy="0"/>
          <a:chOff x="0" y="0"/>
          <a:chExt cx="0" cy="0"/>
        </a:xfrm>
      </p:grpSpPr>
      <p:sp>
        <p:nvSpPr>
          <p:cNvPr id="5" name="Rectangle 4"/>
          <p:cNvSpPr/>
          <p:nvPr/>
        </p:nvSpPr>
        <p:spPr bwMode="auto">
          <a:xfrm>
            <a:off x="0" y="0"/>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endParaRPr>
          </a:p>
        </p:txBody>
      </p:sp>
      <p:sp>
        <p:nvSpPr>
          <p:cNvPr id="7" name="Rectangle 3"/>
          <p:cNvSpPr>
            <a:spLocks noGrp="1" noChangeArrowheads="1"/>
          </p:cNvSpPr>
          <p:nvPr>
            <p:ph type="title"/>
          </p:nvPr>
        </p:nvSpPr>
        <p:spPr bwMode="auto">
          <a:xfrm>
            <a:off x="508000" y="241069"/>
            <a:ext cx="11379200" cy="660170"/>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
        <p:nvSpPr>
          <p:cNvPr id="8" name="Text Placeholder 5"/>
          <p:cNvSpPr>
            <a:spLocks noGrp="1"/>
          </p:cNvSpPr>
          <p:nvPr>
            <p:ph type="body" sz="quarter" idx="10" hasCustomPrompt="1"/>
          </p:nvPr>
        </p:nvSpPr>
        <p:spPr>
          <a:xfrm>
            <a:off x="914400" y="6586756"/>
            <a:ext cx="105664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9"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
        <p:nvSpPr>
          <p:cNvPr id="6" name="Rectangle 5"/>
          <p:cNvSpPr/>
          <p:nvPr userDrawn="1"/>
        </p:nvSpPr>
        <p:spPr bwMode="auto">
          <a:xfrm>
            <a:off x="0" y="0"/>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endParaRPr>
          </a:p>
        </p:txBody>
      </p:sp>
    </p:spTree>
    <p:extLst>
      <p:ext uri="{BB962C8B-B14F-4D97-AF65-F5344CB8AC3E}">
        <p14:creationId xmlns:p14="http://schemas.microsoft.com/office/powerpoint/2010/main" val="794515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Bulleted Conten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14399" y="6629400"/>
            <a:ext cx="10668001" cy="228600"/>
          </a:xfrm>
        </p:spPr>
        <p:txBody>
          <a:bodyPr anchor="ctr"/>
          <a:lstStyle>
            <a:lvl1pPr marL="0" indent="0">
              <a:buFontTx/>
              <a:buNone/>
              <a:defRPr sz="1000" baseline="0">
                <a:solidFill>
                  <a:schemeClr val="accent1"/>
                </a:solidFill>
                <a:latin typeface="Calibri" panose="020F0502020204030204" pitchFamily="34" charset="0"/>
              </a:defRPr>
            </a:lvl1pPr>
          </a:lstStyle>
          <a:p>
            <a:pPr lvl="0"/>
            <a:r>
              <a:rPr lang="en-US" dirty="0"/>
              <a:t>Click to Edit Source</a:t>
            </a:r>
          </a:p>
        </p:txBody>
      </p:sp>
      <p:sp>
        <p:nvSpPr>
          <p:cNvPr id="8" name="Rectangle 4"/>
          <p:cNvSpPr>
            <a:spLocks noGrp="1" noChangeArrowheads="1"/>
          </p:cNvSpPr>
          <p:nvPr>
            <p:ph idx="1"/>
          </p:nvPr>
        </p:nvSpPr>
        <p:spPr bwMode="auto">
          <a:xfrm>
            <a:off x="914401" y="1295400"/>
            <a:ext cx="10909556"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
        <p:nvSpPr>
          <p:cNvPr id="7"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Tree>
    <p:extLst>
      <p:ext uri="{BB962C8B-B14F-4D97-AF65-F5344CB8AC3E}">
        <p14:creationId xmlns:p14="http://schemas.microsoft.com/office/powerpoint/2010/main" val="34088984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Morningstar Holdings Disclaimer">
    <p:spTree>
      <p:nvGrpSpPr>
        <p:cNvPr id="1" name=""/>
        <p:cNvGrpSpPr/>
        <p:nvPr/>
      </p:nvGrpSpPr>
      <p:grpSpPr>
        <a:xfrm>
          <a:off x="0" y="0"/>
          <a:ext cx="0" cy="0"/>
          <a:chOff x="0" y="0"/>
          <a:chExt cx="0" cy="0"/>
        </a:xfrm>
      </p:grpSpPr>
      <p:sp>
        <p:nvSpPr>
          <p:cNvPr id="3" name="Rectangle 2"/>
          <p:cNvSpPr/>
          <p:nvPr/>
        </p:nvSpPr>
        <p:spPr bwMode="auto">
          <a:xfrm>
            <a:off x="0" y="-261359"/>
            <a:ext cx="12192000" cy="6509759"/>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endParaRPr>
          </a:p>
        </p:txBody>
      </p:sp>
      <p:sp>
        <p:nvSpPr>
          <p:cNvPr id="6" name="Rectangle 5"/>
          <p:cNvSpPr/>
          <p:nvPr/>
        </p:nvSpPr>
        <p:spPr>
          <a:xfrm>
            <a:off x="914400" y="5972890"/>
            <a:ext cx="11074400" cy="461665"/>
          </a:xfrm>
          <a:prstGeom prst="rect">
            <a:avLst/>
          </a:prstGeom>
        </p:spPr>
        <p:txBody>
          <a:bodyPr wrap="square" anchor="b">
            <a:spAutoFit/>
          </a:bodyPr>
          <a:lstStyle/>
          <a:p>
            <a:pPr algn="just"/>
            <a:r>
              <a:rPr lang="en-US" sz="800" dirty="0">
                <a:solidFill>
                  <a:srgbClr val="808080"/>
                </a:solidFill>
                <a:latin typeface="Arial" panose="020B0604020202020204" pitchFamily="34" charset="0"/>
                <a:cs typeface="Arial" panose="020B0604020202020204" pitchFamily="34" charset="0"/>
              </a:rPr>
              <a:t>This is not a recommendation to buy or sell a particular security. Past performance is not indicative of future results. You should not assume that any of the securities transactions, sectors or holdings discussed in this report were or will prove to be profitable or equal the performance of the securities listed in this report. There is no assurance that any of the securities, sectors or industries discussed herein will be included in or excluded from an account's portfolio. Clark Capital Management Group reserves the right to modify its current investment strategies based on changing market dynamics or client needs. Recommendations from the last 12 month are available upon request. </a:t>
            </a:r>
          </a:p>
        </p:txBody>
      </p:sp>
      <p:sp>
        <p:nvSpPr>
          <p:cNvPr id="5"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Source: Morningstar</a:t>
            </a:r>
          </a:p>
        </p:txBody>
      </p:sp>
      <p:sp>
        <p:nvSpPr>
          <p:cNvPr id="7" name="Rectangle 6"/>
          <p:cNvSpPr/>
          <p:nvPr/>
        </p:nvSpPr>
        <p:spPr bwMode="auto">
          <a:xfrm>
            <a:off x="0" y="-134923"/>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endParaRPr>
          </a:p>
        </p:txBody>
      </p:sp>
      <p:sp>
        <p:nvSpPr>
          <p:cNvPr id="8" name="Rectangle 7"/>
          <p:cNvSpPr/>
          <p:nvPr userDrawn="1"/>
        </p:nvSpPr>
        <p:spPr bwMode="auto">
          <a:xfrm>
            <a:off x="0" y="-261359"/>
            <a:ext cx="12192000" cy="6509759"/>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endParaRPr>
          </a:p>
        </p:txBody>
      </p:sp>
      <p:sp>
        <p:nvSpPr>
          <p:cNvPr id="9" name="Rectangle 8"/>
          <p:cNvSpPr/>
          <p:nvPr userDrawn="1"/>
        </p:nvSpPr>
        <p:spPr>
          <a:xfrm>
            <a:off x="914400" y="5972890"/>
            <a:ext cx="11074400" cy="461665"/>
          </a:xfrm>
          <a:prstGeom prst="rect">
            <a:avLst/>
          </a:prstGeom>
        </p:spPr>
        <p:txBody>
          <a:bodyPr wrap="square" anchor="b">
            <a:spAutoFit/>
          </a:bodyPr>
          <a:lstStyle/>
          <a:p>
            <a:pPr algn="just"/>
            <a:r>
              <a:rPr lang="en-US" sz="800" dirty="0">
                <a:solidFill>
                  <a:srgbClr val="808080"/>
                </a:solidFill>
                <a:latin typeface="Arial" panose="020B0604020202020204" pitchFamily="34" charset="0"/>
                <a:cs typeface="Arial" panose="020B0604020202020204" pitchFamily="34" charset="0"/>
              </a:rPr>
              <a:t>This is not a recommendation to buy or sell a particular security. Past performance is not indicative of future results. You should not assume that any of the securities transactions, sectors or holdings discussed in this report were or will prove to be profitable or equal the performance of the securities listed in this report. There is no assurance that any of the securities, sectors or industries discussed herein will be included in or excluded from an account's portfolio. Clark Capital Management Group reserves the right to modify its current investment strategies based on changing market dynamics or client needs. Recommendations from the last 12 month are available upon request. </a:t>
            </a:r>
          </a:p>
        </p:txBody>
      </p:sp>
      <p:sp>
        <p:nvSpPr>
          <p:cNvPr id="11" name="Rectangle 10"/>
          <p:cNvSpPr/>
          <p:nvPr userDrawn="1"/>
        </p:nvSpPr>
        <p:spPr bwMode="auto">
          <a:xfrm>
            <a:off x="0" y="-134923"/>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endParaRPr>
          </a:p>
        </p:txBody>
      </p:sp>
    </p:spTree>
    <p:extLst>
      <p:ext uri="{BB962C8B-B14F-4D97-AF65-F5344CB8AC3E}">
        <p14:creationId xmlns:p14="http://schemas.microsoft.com/office/powerpoint/2010/main" val="2087931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Morningstar Minimal Disclaimer">
    <p:spTree>
      <p:nvGrpSpPr>
        <p:cNvPr id="1" name=""/>
        <p:cNvGrpSpPr/>
        <p:nvPr/>
      </p:nvGrpSpPr>
      <p:grpSpPr>
        <a:xfrm>
          <a:off x="0" y="0"/>
          <a:ext cx="0" cy="0"/>
          <a:chOff x="0" y="0"/>
          <a:chExt cx="0" cy="0"/>
        </a:xfrm>
      </p:grpSpPr>
      <p:sp>
        <p:nvSpPr>
          <p:cNvPr id="3" name="Rectangle 2"/>
          <p:cNvSpPr/>
          <p:nvPr/>
        </p:nvSpPr>
        <p:spPr bwMode="auto">
          <a:xfrm>
            <a:off x="0" y="-261359"/>
            <a:ext cx="12192000" cy="6509759"/>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endParaRPr>
          </a:p>
        </p:txBody>
      </p:sp>
      <p:sp>
        <p:nvSpPr>
          <p:cNvPr id="6" name="Rectangle 5"/>
          <p:cNvSpPr/>
          <p:nvPr/>
        </p:nvSpPr>
        <p:spPr>
          <a:xfrm>
            <a:off x="914400" y="6219110"/>
            <a:ext cx="11074400" cy="215444"/>
          </a:xfrm>
          <a:prstGeom prst="rect">
            <a:avLst/>
          </a:prstGeom>
        </p:spPr>
        <p:txBody>
          <a:bodyPr wrap="square" anchor="b">
            <a:spAutoFit/>
          </a:bodyPr>
          <a:lstStyle/>
          <a:p>
            <a:pPr algn="just"/>
            <a:r>
              <a:rPr lang="en-US" sz="800" dirty="0">
                <a:solidFill>
                  <a:srgbClr val="808080"/>
                </a:solidFill>
                <a:latin typeface="Arial" panose="020B0604020202020204" pitchFamily="34" charset="0"/>
                <a:cs typeface="Arial" panose="020B0604020202020204" pitchFamily="34" charset="0"/>
              </a:rPr>
              <a:t>This is not a recommendation to buy or sell a security or to adopt a particular investment strategy. Please see attached disclosures.</a:t>
            </a:r>
          </a:p>
        </p:txBody>
      </p:sp>
      <p:sp>
        <p:nvSpPr>
          <p:cNvPr id="2" name="Rectangle 1"/>
          <p:cNvSpPr/>
          <p:nvPr/>
        </p:nvSpPr>
        <p:spPr>
          <a:xfrm>
            <a:off x="468551" y="6629401"/>
            <a:ext cx="1592103" cy="246221"/>
          </a:xfrm>
          <a:prstGeom prst="rect">
            <a:avLst/>
          </a:prstGeom>
        </p:spPr>
        <p:txBody>
          <a:bodyPr wrap="none">
            <a:spAutoFit/>
          </a:bodyPr>
          <a:lstStyle/>
          <a:p>
            <a:r>
              <a:rPr lang="en-US" sz="1000" dirty="0">
                <a:solidFill>
                  <a:srgbClr val="00407A"/>
                </a:solidFill>
                <a:latin typeface="Calibri" panose="020F0502020204030204" pitchFamily="34" charset="0"/>
              </a:rPr>
              <a:t>Source: Morningstar Direct</a:t>
            </a:r>
          </a:p>
        </p:txBody>
      </p:sp>
      <p:sp>
        <p:nvSpPr>
          <p:cNvPr id="5"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Source: Morningstar</a:t>
            </a:r>
          </a:p>
        </p:txBody>
      </p:sp>
      <p:sp>
        <p:nvSpPr>
          <p:cNvPr id="7" name="Rectangle 6"/>
          <p:cNvSpPr/>
          <p:nvPr/>
        </p:nvSpPr>
        <p:spPr bwMode="auto">
          <a:xfrm>
            <a:off x="0" y="-134923"/>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endParaRPr>
          </a:p>
        </p:txBody>
      </p:sp>
      <p:sp>
        <p:nvSpPr>
          <p:cNvPr id="8" name="Rectangle 7"/>
          <p:cNvSpPr/>
          <p:nvPr userDrawn="1"/>
        </p:nvSpPr>
        <p:spPr bwMode="auto">
          <a:xfrm>
            <a:off x="0" y="-261359"/>
            <a:ext cx="12192000" cy="6509759"/>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endParaRPr>
          </a:p>
        </p:txBody>
      </p:sp>
      <p:sp>
        <p:nvSpPr>
          <p:cNvPr id="9" name="Rectangle 8"/>
          <p:cNvSpPr/>
          <p:nvPr userDrawn="1"/>
        </p:nvSpPr>
        <p:spPr>
          <a:xfrm>
            <a:off x="914400" y="6219110"/>
            <a:ext cx="11074400" cy="215444"/>
          </a:xfrm>
          <a:prstGeom prst="rect">
            <a:avLst/>
          </a:prstGeom>
        </p:spPr>
        <p:txBody>
          <a:bodyPr wrap="square" anchor="b">
            <a:spAutoFit/>
          </a:bodyPr>
          <a:lstStyle/>
          <a:p>
            <a:pPr algn="just"/>
            <a:r>
              <a:rPr lang="en-US" sz="800" dirty="0">
                <a:solidFill>
                  <a:srgbClr val="808080"/>
                </a:solidFill>
                <a:latin typeface="Arial" panose="020B0604020202020204" pitchFamily="34" charset="0"/>
                <a:cs typeface="Arial" panose="020B0604020202020204" pitchFamily="34" charset="0"/>
              </a:rPr>
              <a:t>This is not a recommendation to buy or sell a security or to adopt a particular investment strategy. Please see attached disclosures.</a:t>
            </a:r>
          </a:p>
        </p:txBody>
      </p:sp>
      <p:sp>
        <p:nvSpPr>
          <p:cNvPr id="11" name="Rectangle 10"/>
          <p:cNvSpPr/>
          <p:nvPr userDrawn="1"/>
        </p:nvSpPr>
        <p:spPr bwMode="auto">
          <a:xfrm>
            <a:off x="0" y="-134923"/>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endParaRPr>
          </a:p>
        </p:txBody>
      </p:sp>
    </p:spTree>
    <p:extLst>
      <p:ext uri="{BB962C8B-B14F-4D97-AF65-F5344CB8AC3E}">
        <p14:creationId xmlns:p14="http://schemas.microsoft.com/office/powerpoint/2010/main" val="15240519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 No Title">
    <p:spTree>
      <p:nvGrpSpPr>
        <p:cNvPr id="1" name=""/>
        <p:cNvGrpSpPr/>
        <p:nvPr/>
      </p:nvGrpSpPr>
      <p:grpSpPr>
        <a:xfrm>
          <a:off x="0" y="0"/>
          <a:ext cx="0" cy="0"/>
          <a:chOff x="0" y="0"/>
          <a:chExt cx="0" cy="0"/>
        </a:xfrm>
      </p:grpSpPr>
      <p:sp>
        <p:nvSpPr>
          <p:cNvPr id="5" name="Rectangle 4"/>
          <p:cNvSpPr/>
          <p:nvPr userDrawn="1"/>
        </p:nvSpPr>
        <p:spPr bwMode="auto">
          <a:xfrm>
            <a:off x="0" y="0"/>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68356" y="-25631"/>
            <a:ext cx="711200" cy="533400"/>
          </a:xfrm>
          <a:prstGeom prst="rect">
            <a:avLst/>
          </a:prstGeom>
        </p:spPr>
      </p:pic>
    </p:spTree>
    <p:extLst>
      <p:ext uri="{BB962C8B-B14F-4D97-AF65-F5344CB8AC3E}">
        <p14:creationId xmlns:p14="http://schemas.microsoft.com/office/powerpoint/2010/main" val="15178926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Only w/disclaimer">
    <p:spTree>
      <p:nvGrpSpPr>
        <p:cNvPr id="1" name=""/>
        <p:cNvGrpSpPr/>
        <p:nvPr/>
      </p:nvGrpSpPr>
      <p:grpSpPr>
        <a:xfrm>
          <a:off x="0" y="0"/>
          <a:ext cx="0" cy="0"/>
          <a:chOff x="0" y="0"/>
          <a:chExt cx="0" cy="0"/>
        </a:xfrm>
      </p:grpSpPr>
      <p:sp>
        <p:nvSpPr>
          <p:cNvPr id="7" name="Rectangle 6"/>
          <p:cNvSpPr/>
          <p:nvPr userDrawn="1"/>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dirty="0">
              <a:solidFill>
                <a:srgbClr val="000000"/>
              </a:solidFill>
            </a:endParaRPr>
          </a:p>
        </p:txBody>
      </p:sp>
      <p:sp>
        <p:nvSpPr>
          <p:cNvPr id="6" name="Text Placeholder 8"/>
          <p:cNvSpPr>
            <a:spLocks noGrp="1"/>
          </p:cNvSpPr>
          <p:nvPr>
            <p:ph type="body" sz="quarter" idx="11" hasCustomPrompt="1"/>
          </p:nvPr>
        </p:nvSpPr>
        <p:spPr>
          <a:xfrm>
            <a:off x="203200" y="5638800"/>
            <a:ext cx="117856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
        <p:nvSpPr>
          <p:cNvPr id="5" name="Text Placeholder 5"/>
          <p:cNvSpPr>
            <a:spLocks noGrp="1"/>
          </p:cNvSpPr>
          <p:nvPr>
            <p:ph type="body" sz="quarter" idx="10" hasCustomPrompt="1"/>
          </p:nvPr>
        </p:nvSpPr>
        <p:spPr>
          <a:xfrm>
            <a:off x="203200" y="6248400"/>
            <a:ext cx="11176000" cy="228600"/>
          </a:xfrm>
        </p:spPr>
        <p:txBody>
          <a:bodyPr anchor="ctr"/>
          <a:lstStyle>
            <a:lvl1pPr marL="0" indent="0">
              <a:buFontTx/>
              <a:buNone/>
              <a:defRPr sz="1000" baseline="0">
                <a:solidFill>
                  <a:srgbClr val="00407A"/>
                </a:solidFill>
                <a:latin typeface="Calibri" panose="020F0502020204030204" pitchFamily="34" charset="0"/>
              </a:defRPr>
            </a:lvl1pPr>
          </a:lstStyle>
          <a:p>
            <a:pPr lvl="0"/>
            <a:r>
              <a:rPr lang="en-US" dirty="0"/>
              <a:t>Click to Edit Source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68356" y="871452"/>
            <a:ext cx="711200" cy="533400"/>
          </a:xfrm>
          <a:prstGeom prst="rect">
            <a:avLst/>
          </a:prstGeom>
        </p:spPr>
      </p:pic>
      <p:sp>
        <p:nvSpPr>
          <p:cNvPr id="9"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dirty="0"/>
              <a:t>Click to edit Master title style</a:t>
            </a:r>
          </a:p>
        </p:txBody>
      </p:sp>
    </p:spTree>
    <p:extLst>
      <p:ext uri="{BB962C8B-B14F-4D97-AF65-F5344CB8AC3E}">
        <p14:creationId xmlns:p14="http://schemas.microsoft.com/office/powerpoint/2010/main" val="26964643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text with sidebar">
    <p:spTree>
      <p:nvGrpSpPr>
        <p:cNvPr id="1" name=""/>
        <p:cNvGrpSpPr/>
        <p:nvPr/>
      </p:nvGrpSpPr>
      <p:grpSpPr>
        <a:xfrm>
          <a:off x="0" y="0"/>
          <a:ext cx="0" cy="0"/>
          <a:chOff x="0" y="0"/>
          <a:chExt cx="0" cy="0"/>
        </a:xfrm>
      </p:grpSpPr>
      <p:sp>
        <p:nvSpPr>
          <p:cNvPr id="2" name="Title 1"/>
          <p:cNvSpPr>
            <a:spLocks noGrp="1"/>
          </p:cNvSpPr>
          <p:nvPr>
            <p:ph type="title"/>
          </p:nvPr>
        </p:nvSpPr>
        <p:spPr>
          <a:xfrm>
            <a:off x="812800" y="1143000"/>
            <a:ext cx="11277600" cy="838200"/>
          </a:xfrm>
          <a:prstGeom prst="rect">
            <a:avLst/>
          </a:prstGeom>
        </p:spPr>
        <p:txBody>
          <a:bodyPr anchor="b"/>
          <a:lstStyle/>
          <a:p>
            <a:r>
              <a:rPr lang="en-US" dirty="0"/>
              <a:t>Click to edit Master title style</a:t>
            </a:r>
          </a:p>
        </p:txBody>
      </p:sp>
      <p:sp>
        <p:nvSpPr>
          <p:cNvPr id="4" name="Line 9"/>
          <p:cNvSpPr>
            <a:spLocks noChangeShapeType="1"/>
          </p:cNvSpPr>
          <p:nvPr userDrawn="1"/>
        </p:nvSpPr>
        <p:spPr bwMode="auto">
          <a:xfrm>
            <a:off x="952501" y="1914525"/>
            <a:ext cx="11239500" cy="0"/>
          </a:xfrm>
          <a:prstGeom prst="line">
            <a:avLst/>
          </a:prstGeom>
          <a:noFill/>
          <a:ln w="19050">
            <a:solidFill>
              <a:srgbClr val="DEA900"/>
            </a:solidFill>
            <a:miter lim="800000"/>
            <a:headEnd/>
            <a:tailEnd/>
          </a:ln>
        </p:spPr>
        <p:txBody>
          <a:bodyPr wrap="none"/>
          <a:lstStyle/>
          <a:p>
            <a:pPr>
              <a:defRPr/>
            </a:pPr>
            <a:endParaRPr lang="en-US" sz="2400"/>
          </a:p>
        </p:txBody>
      </p:sp>
      <p:sp>
        <p:nvSpPr>
          <p:cNvPr id="6" name="Text Placeholder 5"/>
          <p:cNvSpPr>
            <a:spLocks noGrp="1"/>
          </p:cNvSpPr>
          <p:nvPr>
            <p:ph type="body" sz="quarter" idx="10"/>
          </p:nvPr>
        </p:nvSpPr>
        <p:spPr>
          <a:xfrm>
            <a:off x="9448800" y="2057400"/>
            <a:ext cx="2235200" cy="3849688"/>
          </a:xfrm>
        </p:spPr>
        <p:txBody>
          <a:bodyPr/>
          <a:lstStyle>
            <a:lvl1pPr marL="0" indent="0">
              <a:buFontTx/>
              <a:buNone/>
              <a:defRPr/>
            </a:lvl1pPr>
          </a:lstStyle>
          <a:p>
            <a:pPr algn="r" eaLnBrk="1" hangingPunct="1">
              <a:lnSpc>
                <a:spcPct val="150000"/>
              </a:lnSpc>
              <a:spcBef>
                <a:spcPct val="50000"/>
              </a:spcBef>
            </a:pPr>
            <a:r>
              <a:rPr lang="en-US" sz="1800" b="1" dirty="0">
                <a:solidFill>
                  <a:schemeClr val="folHlink"/>
                </a:solidFill>
                <a:latin typeface="Arial Narrow" pitchFamily="34" charset="0"/>
              </a:rPr>
              <a:t>Seasoned investment management team with an average of 28 years of industry experience.</a:t>
            </a:r>
            <a:endParaRPr lang="en-US" dirty="0">
              <a:solidFill>
                <a:schemeClr val="folHlink"/>
              </a:solidFill>
              <a:latin typeface="Arial Narrow" pitchFamily="34" charset="0"/>
            </a:endParaRPr>
          </a:p>
          <a:p>
            <a:pPr algn="r" eaLnBrk="1" hangingPunct="1">
              <a:lnSpc>
                <a:spcPct val="150000"/>
              </a:lnSpc>
              <a:spcBef>
                <a:spcPct val="50000"/>
              </a:spcBef>
            </a:pPr>
            <a:endParaRPr lang="en-US" dirty="0">
              <a:solidFill>
                <a:schemeClr val="folHlink"/>
              </a:solidFill>
              <a:latin typeface="Arial Narrow" pitchFamily="34" charset="0"/>
            </a:endParaRPr>
          </a:p>
        </p:txBody>
      </p:sp>
      <p:sp>
        <p:nvSpPr>
          <p:cNvPr id="7" name="Content Placeholder 2"/>
          <p:cNvSpPr>
            <a:spLocks noGrp="1"/>
          </p:cNvSpPr>
          <p:nvPr>
            <p:ph idx="1"/>
          </p:nvPr>
        </p:nvSpPr>
        <p:spPr>
          <a:xfrm>
            <a:off x="1219200" y="1981200"/>
            <a:ext cx="7823200" cy="43434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5"/>
          <p:cNvSpPr>
            <a:spLocks noGrp="1"/>
          </p:cNvSpPr>
          <p:nvPr>
            <p:ph type="body" sz="quarter" idx="11" hasCustomPrompt="1"/>
          </p:nvPr>
        </p:nvSpPr>
        <p:spPr>
          <a:xfrm>
            <a:off x="203200" y="6629400"/>
            <a:ext cx="11176000" cy="228600"/>
          </a:xfrm>
        </p:spPr>
        <p:txBody>
          <a:bodyPr anchor="ctr"/>
          <a:lstStyle>
            <a:lvl1pPr marL="0" indent="0">
              <a:buFontTx/>
              <a:buNone/>
              <a:defRPr sz="1000" baseline="0">
                <a:solidFill>
                  <a:srgbClr val="00407A"/>
                </a:solidFill>
                <a:latin typeface="Calibri" panose="020F0502020204030204" pitchFamily="34" charset="0"/>
              </a:defRPr>
            </a:lvl1pPr>
          </a:lstStyle>
          <a:p>
            <a:pPr lvl="0"/>
            <a:r>
              <a:rPr lang="en-US" dirty="0"/>
              <a:t>Click to Edit Source</a:t>
            </a:r>
          </a:p>
        </p:txBody>
      </p:sp>
    </p:spTree>
    <p:extLst>
      <p:ext uri="{BB962C8B-B14F-4D97-AF65-F5344CB8AC3E}">
        <p14:creationId xmlns:p14="http://schemas.microsoft.com/office/powerpoint/2010/main" val="9701769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Holdings with Date in Header">
    <p:spTree>
      <p:nvGrpSpPr>
        <p:cNvPr id="1" name=""/>
        <p:cNvGrpSpPr/>
        <p:nvPr/>
      </p:nvGrpSpPr>
      <p:grpSpPr>
        <a:xfrm>
          <a:off x="0" y="0"/>
          <a:ext cx="0" cy="0"/>
          <a:chOff x="0" y="0"/>
          <a:chExt cx="0" cy="0"/>
        </a:xfrm>
      </p:grpSpPr>
      <p:sp>
        <p:nvSpPr>
          <p:cNvPr id="8" name="Rectangle 7"/>
          <p:cNvSpPr/>
          <p:nvPr userDrawn="1"/>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10"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11"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Calibri" panose="020F050202020403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
        <p:nvSpPr>
          <p:cNvPr id="6" name="Title 1"/>
          <p:cNvSpPr>
            <a:spLocks noGrp="1"/>
          </p:cNvSpPr>
          <p:nvPr>
            <p:ph type="title" hasCustomPrompt="1"/>
          </p:nvPr>
        </p:nvSpPr>
        <p:spPr>
          <a:xfrm>
            <a:off x="508000" y="76201"/>
            <a:ext cx="11379200" cy="1053639"/>
          </a:xfrm>
        </p:spPr>
        <p:txBody>
          <a:bodyPr/>
          <a:lstStyle>
            <a:lvl1pPr>
              <a:defRPr sz="3200"/>
            </a:lvl1pPr>
          </a:lstStyle>
          <a:p>
            <a:pPr>
              <a:defRPr/>
            </a:pPr>
            <a:r>
              <a:rPr lang="en-US" dirty="0"/>
              <a:t>Click to Add Heading</a:t>
            </a:r>
            <a:endParaRPr lang="en-US" sz="1200" dirty="0"/>
          </a:p>
        </p:txBody>
      </p:sp>
    </p:spTree>
    <p:extLst>
      <p:ext uri="{BB962C8B-B14F-4D97-AF65-F5344CB8AC3E}">
        <p14:creationId xmlns:p14="http://schemas.microsoft.com/office/powerpoint/2010/main" val="9169681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06FEC2-D9FF-451D-816B-5E5DF324B514}"/>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39578" t="34076" r="5851" b="9757"/>
          <a:stretch/>
        </p:blipFill>
        <p:spPr>
          <a:xfrm>
            <a:off x="13855" y="609600"/>
            <a:ext cx="12164291" cy="6248400"/>
          </a:xfrm>
          <a:prstGeom prst="rect">
            <a:avLst/>
          </a:prstGeom>
        </p:spPr>
      </p:pic>
      <p:sp>
        <p:nvSpPr>
          <p:cNvPr id="4" name="Rectangle 3"/>
          <p:cNvSpPr/>
          <p:nvPr userDrawn="1"/>
        </p:nvSpPr>
        <p:spPr bwMode="auto">
          <a:xfrm>
            <a:off x="0" y="8343509"/>
            <a:ext cx="12192000" cy="282967"/>
          </a:xfrm>
          <a:prstGeom prst="rect">
            <a:avLst/>
          </a:prstGeom>
          <a:solidFill>
            <a:srgbClr val="F7B84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5" name="Title 1"/>
          <p:cNvSpPr>
            <a:spLocks noGrp="1"/>
          </p:cNvSpPr>
          <p:nvPr>
            <p:ph type="ctrTitle" hasCustomPrompt="1"/>
          </p:nvPr>
        </p:nvSpPr>
        <p:spPr>
          <a:xfrm>
            <a:off x="-13855" y="2514600"/>
            <a:ext cx="12192000" cy="1600200"/>
          </a:xfrm>
          <a:prstGeom prst="rect">
            <a:avLst/>
          </a:prstGeom>
          <a:noFill/>
          <a:effectLst>
            <a:outerShdw blurRad="50800" dist="38100" dir="5400000" algn="t" rotWithShape="0">
              <a:prstClr val="black">
                <a:alpha val="40000"/>
              </a:prstClr>
            </a:outerShdw>
          </a:effectLst>
        </p:spPr>
        <p:txBody>
          <a:bodyPr anchor="b">
            <a:scene3d>
              <a:camera prst="orthographicFront"/>
              <a:lightRig rig="threePt" dir="t"/>
            </a:scene3d>
            <a:sp3d extrusionH="57150">
              <a:bevelT w="38100" h="38100"/>
            </a:sp3d>
          </a:bodyPr>
          <a:lstStyle>
            <a:lvl1pPr algn="ctr">
              <a:defRPr sz="4800">
                <a:solidFill>
                  <a:srgbClr val="00467F"/>
                </a:solidFill>
              </a:defRPr>
            </a:lvl1pPr>
          </a:lstStyle>
          <a:p>
            <a:r>
              <a:rPr lang="en-US" dirty="0"/>
              <a:t>Click to edit title</a:t>
            </a:r>
          </a:p>
        </p:txBody>
      </p:sp>
      <p:sp>
        <p:nvSpPr>
          <p:cNvPr id="6" name="Text Placeholder 6"/>
          <p:cNvSpPr>
            <a:spLocks noGrp="1"/>
          </p:cNvSpPr>
          <p:nvPr>
            <p:ph type="body" sz="quarter" idx="11" hasCustomPrompt="1"/>
          </p:nvPr>
        </p:nvSpPr>
        <p:spPr>
          <a:xfrm>
            <a:off x="544945" y="4343400"/>
            <a:ext cx="11074400" cy="1219200"/>
          </a:xfrm>
        </p:spPr>
        <p:txBody>
          <a:bodyPr/>
          <a:lstStyle>
            <a:lvl1pPr marL="0" indent="0" algn="ctr">
              <a:buFontTx/>
              <a:buNone/>
              <a:defRPr>
                <a:solidFill>
                  <a:srgbClr val="00407A"/>
                </a:solidFill>
                <a:effectLst>
                  <a:outerShdw blurRad="50800" dist="38100" dir="2700000" algn="tl" rotWithShape="0">
                    <a:prstClr val="black">
                      <a:alpha val="40000"/>
                    </a:prstClr>
                  </a:outerShdw>
                </a:effectLst>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dirty="0"/>
              <a:t>Click to edit subtitle</a:t>
            </a:r>
          </a:p>
        </p:txBody>
      </p:sp>
      <p:cxnSp>
        <p:nvCxnSpPr>
          <p:cNvPr id="7" name="Straight Connector 6"/>
          <p:cNvCxnSpPr/>
          <p:nvPr userDrawn="1"/>
        </p:nvCxnSpPr>
        <p:spPr bwMode="auto">
          <a:xfrm>
            <a:off x="544945" y="4267200"/>
            <a:ext cx="11074400" cy="0"/>
          </a:xfrm>
          <a:prstGeom prst="line">
            <a:avLst/>
          </a:prstGeom>
          <a:solidFill>
            <a:schemeClr val="accent1"/>
          </a:solidFill>
          <a:ln w="38100" cap="flat" cmpd="sng" algn="ctr">
            <a:solidFill>
              <a:srgbClr val="FFC000"/>
            </a:solidFill>
            <a:prstDash val="solid"/>
            <a:miter lim="800000"/>
            <a:headEnd type="none" w="med" len="med"/>
            <a:tailEnd type="none" w="med" len="med"/>
          </a:ln>
          <a:effectLst/>
          <a:scene3d>
            <a:camera prst="orthographicFront"/>
            <a:lightRig rig="threePt" dir="t"/>
          </a:scene3d>
          <a:sp3d>
            <a:bevelT/>
          </a:sp3d>
        </p:spPr>
      </p:cxnSp>
      <p:sp>
        <p:nvSpPr>
          <p:cNvPr id="8" name="Rectangle 7"/>
          <p:cNvSpPr/>
          <p:nvPr userDrawn="1"/>
        </p:nvSpPr>
        <p:spPr bwMode="auto">
          <a:xfrm>
            <a:off x="0" y="8343509"/>
            <a:ext cx="12192000" cy="282967"/>
          </a:xfrm>
          <a:prstGeom prst="rect">
            <a:avLst/>
          </a:prstGeom>
          <a:solidFill>
            <a:srgbClr val="F7B84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cxnSp>
        <p:nvCxnSpPr>
          <p:cNvPr id="9" name="Straight Connector 8"/>
          <p:cNvCxnSpPr/>
          <p:nvPr userDrawn="1"/>
        </p:nvCxnSpPr>
        <p:spPr bwMode="auto">
          <a:xfrm>
            <a:off x="544945" y="4267200"/>
            <a:ext cx="11074400" cy="0"/>
          </a:xfrm>
          <a:prstGeom prst="line">
            <a:avLst/>
          </a:prstGeom>
          <a:solidFill>
            <a:schemeClr val="accent1"/>
          </a:solidFill>
          <a:ln w="38100" cap="flat" cmpd="sng" algn="ctr">
            <a:solidFill>
              <a:srgbClr val="FFC000"/>
            </a:solidFill>
            <a:prstDash val="solid"/>
            <a:miter lim="800000"/>
            <a:headEnd type="none" w="med" len="med"/>
            <a:tailEnd type="none" w="med" len="med"/>
          </a:ln>
          <a:effectLst/>
          <a:scene3d>
            <a:camera prst="orthographicFront"/>
            <a:lightRig rig="threePt" dir="t"/>
          </a:scene3d>
          <a:sp3d>
            <a:bevelT/>
          </a:sp3d>
        </p:spPr>
      </p:cxnSp>
      <p:sp>
        <p:nvSpPr>
          <p:cNvPr id="10" name="Rectangle 9">
            <a:extLst>
              <a:ext uri="{FF2B5EF4-FFF2-40B4-BE49-F238E27FC236}">
                <a16:creationId xmlns:a16="http://schemas.microsoft.com/office/drawing/2014/main" id="{ADB0CF02-1620-46E4-A305-4C6BE55FE99F}"/>
              </a:ext>
            </a:extLst>
          </p:cNvPr>
          <p:cNvSpPr/>
          <p:nvPr userDrawn="1"/>
        </p:nvSpPr>
        <p:spPr bwMode="auto">
          <a:xfrm>
            <a:off x="0" y="0"/>
            <a:ext cx="12192000" cy="2133600"/>
          </a:xfrm>
          <a:prstGeom prst="rect">
            <a:avLst/>
          </a:prstGeom>
          <a:solidFill>
            <a:schemeClr val="accent1"/>
          </a:solidFill>
          <a:ln w="9525" cap="flat" cmpd="sng" algn="ctr">
            <a:no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Palatino Linotype" pitchFamily="18" charset="0"/>
              <a:cs typeface="Times New Roman" pitchFamily="18" charset="0"/>
            </a:endParaRPr>
          </a:p>
        </p:txBody>
      </p:sp>
      <p:pic>
        <p:nvPicPr>
          <p:cNvPr id="11" name="Picture 10">
            <a:extLst>
              <a:ext uri="{FF2B5EF4-FFF2-40B4-BE49-F238E27FC236}">
                <a16:creationId xmlns:a16="http://schemas.microsoft.com/office/drawing/2014/main" id="{C1302FF9-53A0-4F50-A62E-6853280A06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0167" y="295103"/>
            <a:ext cx="4064000" cy="842211"/>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2A8856FC-58F9-4081-B716-DE18FD6F2BD9}"/>
              </a:ext>
            </a:extLst>
          </p:cNvPr>
          <p:cNvSpPr txBox="1"/>
          <p:nvPr userDrawn="1"/>
        </p:nvSpPr>
        <p:spPr>
          <a:xfrm>
            <a:off x="0" y="6611780"/>
            <a:ext cx="12192000" cy="246221"/>
          </a:xfrm>
          <a:prstGeom prst="rect">
            <a:avLst/>
          </a:prstGeom>
          <a:solidFill>
            <a:schemeClr val="accent2"/>
          </a:solidFill>
        </p:spPr>
        <p:txBody>
          <a:bodyPr wrap="square" rIns="274320" rtlCol="0">
            <a:spAutoFit/>
          </a:bodyPr>
          <a:lstStyle/>
          <a:p>
            <a:pPr algn="r"/>
            <a:r>
              <a:rPr lang="en-US" sz="1000" b="1" dirty="0">
                <a:latin typeface="Calibri" panose="020F0502020204030204" pitchFamily="34" charset="0"/>
                <a:cs typeface="Calibri" panose="020F0502020204030204" pitchFamily="34" charset="0"/>
              </a:rPr>
              <a:t>For One-On-One Use with a Client's Financial Advisor Only.</a:t>
            </a:r>
          </a:p>
        </p:txBody>
      </p:sp>
    </p:spTree>
    <p:extLst>
      <p:ext uri="{BB962C8B-B14F-4D97-AF65-F5344CB8AC3E}">
        <p14:creationId xmlns:p14="http://schemas.microsoft.com/office/powerpoint/2010/main" val="14462328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print">
            <a:duotone>
              <a:srgbClr val="FFFFFF">
                <a:shade val="45000"/>
                <a:satMod val="135000"/>
              </a:srgbClr>
              <a:prstClr val="white"/>
            </a:duotone>
            <a:extLst>
              <a:ext uri="{28A0092B-C50C-407E-A947-70E740481C1C}">
                <a14:useLocalDpi xmlns:a14="http://schemas.microsoft.com/office/drawing/2010/main" val="0"/>
              </a:ext>
            </a:extLst>
          </a:blip>
          <a:srcRect l="15260" t="2381" r="11495" b="5"/>
          <a:stretch/>
        </p:blipFill>
        <p:spPr>
          <a:xfrm>
            <a:off x="0" y="1"/>
            <a:ext cx="12192000" cy="6541695"/>
          </a:xfrm>
          <a:prstGeom prst="rect">
            <a:avLst/>
          </a:prstGeom>
        </p:spPr>
      </p:pic>
      <p:sp>
        <p:nvSpPr>
          <p:cNvPr id="8" name="Rectangle 7"/>
          <p:cNvSpPr/>
          <p:nvPr/>
        </p:nvSpPr>
        <p:spPr bwMode="auto">
          <a:xfrm>
            <a:off x="0" y="8343509"/>
            <a:ext cx="12192000" cy="282967"/>
          </a:xfrm>
          <a:prstGeom prst="rect">
            <a:avLst/>
          </a:prstGeom>
          <a:solidFill>
            <a:srgbClr val="F7B84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5" name="Title 1"/>
          <p:cNvSpPr>
            <a:spLocks noGrp="1"/>
          </p:cNvSpPr>
          <p:nvPr>
            <p:ph type="ctrTitle" hasCustomPrompt="1"/>
          </p:nvPr>
        </p:nvSpPr>
        <p:spPr>
          <a:xfrm>
            <a:off x="-13855" y="2286000"/>
            <a:ext cx="12192000" cy="1600200"/>
          </a:xfrm>
          <a:prstGeom prst="rect">
            <a:avLst/>
          </a:prstGeom>
          <a:noFill/>
          <a:effectLst>
            <a:outerShdw blurRad="50800" dist="38100" dir="5400000" algn="t" rotWithShape="0">
              <a:prstClr val="black">
                <a:alpha val="40000"/>
              </a:prstClr>
            </a:outerShdw>
          </a:effectLst>
        </p:spPr>
        <p:txBody>
          <a:bodyPr anchor="b">
            <a:scene3d>
              <a:camera prst="orthographicFront"/>
              <a:lightRig rig="threePt" dir="t"/>
            </a:scene3d>
            <a:sp3d extrusionH="57150">
              <a:bevelT w="38100" h="38100"/>
            </a:sp3d>
          </a:bodyPr>
          <a:lstStyle>
            <a:lvl1pPr algn="ctr">
              <a:defRPr sz="4800">
                <a:solidFill>
                  <a:srgbClr val="00467F"/>
                </a:solidFill>
              </a:defRPr>
            </a:lvl1pPr>
          </a:lstStyle>
          <a:p>
            <a:r>
              <a:rPr lang="en-US" dirty="0"/>
              <a:t>Click to edit title</a:t>
            </a:r>
          </a:p>
        </p:txBody>
      </p:sp>
      <p:sp>
        <p:nvSpPr>
          <p:cNvPr id="7" name="Text Placeholder 6"/>
          <p:cNvSpPr>
            <a:spLocks noGrp="1"/>
          </p:cNvSpPr>
          <p:nvPr>
            <p:ph type="body" sz="quarter" idx="11" hasCustomPrompt="1"/>
          </p:nvPr>
        </p:nvSpPr>
        <p:spPr>
          <a:xfrm>
            <a:off x="544945" y="4114800"/>
            <a:ext cx="11074400" cy="1219200"/>
          </a:xfrm>
        </p:spPr>
        <p:txBody>
          <a:bodyPr/>
          <a:lstStyle>
            <a:lvl1pPr marL="0" indent="0" algn="ctr">
              <a:buFontTx/>
              <a:buNone/>
              <a:defRPr>
                <a:solidFill>
                  <a:srgbClr val="00407A"/>
                </a:solidFill>
                <a:effectLst>
                  <a:outerShdw blurRad="50800" dist="38100" dir="2700000" algn="tl" rotWithShape="0">
                    <a:prstClr val="black">
                      <a:alpha val="40000"/>
                    </a:prstClr>
                  </a:outerShdw>
                </a:effectLst>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dirty="0"/>
              <a:t>Click to edit subtitle</a:t>
            </a:r>
          </a:p>
        </p:txBody>
      </p:sp>
      <p:cxnSp>
        <p:nvCxnSpPr>
          <p:cNvPr id="12" name="Straight Connector 11"/>
          <p:cNvCxnSpPr/>
          <p:nvPr/>
        </p:nvCxnSpPr>
        <p:spPr bwMode="auto">
          <a:xfrm>
            <a:off x="544945" y="4038600"/>
            <a:ext cx="11074400" cy="0"/>
          </a:xfrm>
          <a:prstGeom prst="line">
            <a:avLst/>
          </a:prstGeom>
          <a:solidFill>
            <a:schemeClr val="accent1"/>
          </a:solidFill>
          <a:ln w="38100" cap="flat" cmpd="sng" algn="ctr">
            <a:solidFill>
              <a:srgbClr val="FFC000"/>
            </a:solidFill>
            <a:prstDash val="solid"/>
            <a:miter lim="800000"/>
            <a:headEnd type="none" w="med" len="med"/>
            <a:tailEnd type="none" w="med" len="med"/>
          </a:ln>
          <a:effectLst/>
          <a:scene3d>
            <a:camera prst="orthographicFront"/>
            <a:lightRig rig="threePt" dir="t"/>
          </a:scene3d>
          <a:sp3d>
            <a:bevelT/>
          </a:sp3d>
        </p:spPr>
      </p:cxnSp>
      <p:sp>
        <p:nvSpPr>
          <p:cNvPr id="9" name="Text Placeholder 5"/>
          <p:cNvSpPr>
            <a:spLocks noGrp="1"/>
          </p:cNvSpPr>
          <p:nvPr>
            <p:ph type="body" sz="quarter" idx="10" hasCustomPrompt="1"/>
          </p:nvPr>
        </p:nvSpPr>
        <p:spPr>
          <a:xfrm>
            <a:off x="914400" y="6586756"/>
            <a:ext cx="105664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24094"/>
            <a:ext cx="845208" cy="633906"/>
          </a:xfrm>
          <a:prstGeom prst="rect">
            <a:avLst/>
          </a:prstGeom>
        </p:spPr>
      </p:pic>
      <p:sp>
        <p:nvSpPr>
          <p:cNvPr id="14" name="Rectangle 13"/>
          <p:cNvSpPr/>
          <p:nvPr userDrawn="1"/>
        </p:nvSpPr>
        <p:spPr bwMode="auto">
          <a:xfrm>
            <a:off x="0" y="8343509"/>
            <a:ext cx="12192000" cy="282967"/>
          </a:xfrm>
          <a:prstGeom prst="rect">
            <a:avLst/>
          </a:prstGeom>
          <a:solidFill>
            <a:srgbClr val="F7B84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cxnSp>
        <p:nvCxnSpPr>
          <p:cNvPr id="15" name="Straight Connector 14"/>
          <p:cNvCxnSpPr/>
          <p:nvPr userDrawn="1"/>
        </p:nvCxnSpPr>
        <p:spPr bwMode="auto">
          <a:xfrm>
            <a:off x="544945" y="4038600"/>
            <a:ext cx="11074400" cy="0"/>
          </a:xfrm>
          <a:prstGeom prst="line">
            <a:avLst/>
          </a:prstGeom>
          <a:solidFill>
            <a:schemeClr val="accent1"/>
          </a:solidFill>
          <a:ln w="38100" cap="flat" cmpd="sng" algn="ctr">
            <a:solidFill>
              <a:srgbClr val="FFC000"/>
            </a:solidFill>
            <a:prstDash val="solid"/>
            <a:miter lim="800000"/>
            <a:headEnd type="none" w="med" len="med"/>
            <a:tailEnd type="none" w="med" len="med"/>
          </a:ln>
          <a:effectLst/>
          <a:scene3d>
            <a:camera prst="orthographicFront"/>
            <a:lightRig rig="threePt" dir="t"/>
          </a:scene3d>
          <a:sp3d>
            <a:bevelT/>
          </a:sp3d>
        </p:spPr>
      </p:cxn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224094"/>
            <a:ext cx="845208" cy="633906"/>
          </a:xfrm>
          <a:prstGeom prst="rect">
            <a:avLst/>
          </a:prstGeom>
        </p:spPr>
      </p:pic>
    </p:spTree>
    <p:extLst>
      <p:ext uri="{BB962C8B-B14F-4D97-AF65-F5344CB8AC3E}">
        <p14:creationId xmlns:p14="http://schemas.microsoft.com/office/powerpoint/2010/main" val="21044540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Bulleted Content">
    <p:spTree>
      <p:nvGrpSpPr>
        <p:cNvPr id="1" name=""/>
        <p:cNvGrpSpPr/>
        <p:nvPr/>
      </p:nvGrpSpPr>
      <p:grpSpPr>
        <a:xfrm>
          <a:off x="0" y="0"/>
          <a:ext cx="0" cy="0"/>
          <a:chOff x="0" y="0"/>
          <a:chExt cx="0" cy="0"/>
        </a:xfrm>
      </p:grpSpPr>
      <p:sp>
        <p:nvSpPr>
          <p:cNvPr id="10" name="Rectangle 9"/>
          <p:cNvSpPr/>
          <p:nvPr/>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6"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8" name="Rectangle 4"/>
          <p:cNvSpPr>
            <a:spLocks noGrp="1" noChangeArrowheads="1"/>
          </p:cNvSpPr>
          <p:nvPr>
            <p:ph idx="1"/>
          </p:nvPr>
        </p:nvSpPr>
        <p:spPr bwMode="auto">
          <a:xfrm>
            <a:off x="914401" y="1295400"/>
            <a:ext cx="10909556"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
        <p:nvSpPr>
          <p:cNvPr id="7"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
        <p:nvSpPr>
          <p:cNvPr id="11" name="Rectangle 10"/>
          <p:cNvSpPr/>
          <p:nvPr userDrawn="1"/>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Tree>
    <p:extLst>
      <p:ext uri="{BB962C8B-B14F-4D97-AF65-F5344CB8AC3E}">
        <p14:creationId xmlns:p14="http://schemas.microsoft.com/office/powerpoint/2010/main" val="27216057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8 Pt Bullets">
    <p:spTree>
      <p:nvGrpSpPr>
        <p:cNvPr id="1" name=""/>
        <p:cNvGrpSpPr/>
        <p:nvPr/>
      </p:nvGrpSpPr>
      <p:grpSpPr>
        <a:xfrm>
          <a:off x="0" y="0"/>
          <a:ext cx="0" cy="0"/>
          <a:chOff x="0" y="0"/>
          <a:chExt cx="0" cy="0"/>
        </a:xfrm>
      </p:grpSpPr>
      <p:sp>
        <p:nvSpPr>
          <p:cNvPr id="10" name="Rectangle 9"/>
          <p:cNvSpPr/>
          <p:nvPr/>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6"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8" name="Rectangle 4"/>
          <p:cNvSpPr>
            <a:spLocks noGrp="1" noChangeArrowheads="1"/>
          </p:cNvSpPr>
          <p:nvPr>
            <p:ph idx="1"/>
          </p:nvPr>
        </p:nvSpPr>
        <p:spPr bwMode="auto">
          <a:xfrm>
            <a:off x="914401" y="1295400"/>
            <a:ext cx="10909556"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800"/>
            </a:lvl1pPr>
            <a:lvl2pPr>
              <a:defRPr sz="16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
        <p:nvSpPr>
          <p:cNvPr id="7"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
        <p:nvSpPr>
          <p:cNvPr id="11" name="Rectangle 10"/>
          <p:cNvSpPr/>
          <p:nvPr userDrawn="1"/>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Tree>
    <p:extLst>
      <p:ext uri="{BB962C8B-B14F-4D97-AF65-F5344CB8AC3E}">
        <p14:creationId xmlns:p14="http://schemas.microsoft.com/office/powerpoint/2010/main" val="4008895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le and Bulleted Conten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3124198" y="6629400"/>
            <a:ext cx="8852156" cy="228600"/>
          </a:xfrm>
        </p:spPr>
        <p:txBody>
          <a:bodyPr anchor="ctr"/>
          <a:lstStyle>
            <a:lvl1pPr marL="0" indent="0">
              <a:buFontTx/>
              <a:buNone/>
              <a:defRPr sz="1000" baseline="0">
                <a:solidFill>
                  <a:schemeClr val="accent1"/>
                </a:solidFill>
                <a:latin typeface="Calibri" panose="020F0502020204030204" pitchFamily="34" charset="0"/>
              </a:defRPr>
            </a:lvl1pPr>
          </a:lstStyle>
          <a:p>
            <a:pPr lvl="0"/>
            <a:r>
              <a:rPr lang="en-US" dirty="0"/>
              <a:t>Click to Edit Source</a:t>
            </a:r>
          </a:p>
        </p:txBody>
      </p:sp>
      <p:sp>
        <p:nvSpPr>
          <p:cNvPr id="8" name="Rectangle 4"/>
          <p:cNvSpPr>
            <a:spLocks noGrp="1" noChangeArrowheads="1"/>
          </p:cNvSpPr>
          <p:nvPr>
            <p:ph idx="1"/>
          </p:nvPr>
        </p:nvSpPr>
        <p:spPr bwMode="auto">
          <a:xfrm>
            <a:off x="3124199" y="1371600"/>
            <a:ext cx="8852157"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3"/>
          <p:cNvSpPr>
            <a:spLocks noGrp="1" noChangeArrowheads="1"/>
          </p:cNvSpPr>
          <p:nvPr>
            <p:ph type="title"/>
          </p:nvPr>
        </p:nvSpPr>
        <p:spPr bwMode="auto">
          <a:xfrm>
            <a:off x="3124200" y="241761"/>
            <a:ext cx="89154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dirty="0"/>
              <a:t>Click to edit Master title style</a:t>
            </a:r>
          </a:p>
        </p:txBody>
      </p:sp>
      <p:sp>
        <p:nvSpPr>
          <p:cNvPr id="7" name="Text Placeholder 8"/>
          <p:cNvSpPr>
            <a:spLocks noGrp="1"/>
          </p:cNvSpPr>
          <p:nvPr>
            <p:ph type="body" sz="quarter" idx="11" hasCustomPrompt="1"/>
          </p:nvPr>
        </p:nvSpPr>
        <p:spPr>
          <a:xfrm>
            <a:off x="3124198" y="5867400"/>
            <a:ext cx="8852157"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
        <p:nvSpPr>
          <p:cNvPr id="10" name="Rectangle 9">
            <a:extLst>
              <a:ext uri="{FF2B5EF4-FFF2-40B4-BE49-F238E27FC236}">
                <a16:creationId xmlns:a16="http://schemas.microsoft.com/office/drawing/2014/main" id="{9361A78E-16BD-4337-8EFB-417E5733FE1B}"/>
              </a:ext>
            </a:extLst>
          </p:cNvPr>
          <p:cNvSpPr/>
          <p:nvPr userDrawn="1"/>
        </p:nvSpPr>
        <p:spPr bwMode="auto">
          <a:xfrm>
            <a:off x="0" y="0"/>
            <a:ext cx="2895600" cy="6858000"/>
          </a:xfrm>
          <a:prstGeom prst="rect">
            <a:avLst/>
          </a:prstGeom>
          <a:solidFill>
            <a:srgbClr val="00467F">
              <a:alpha val="18039"/>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Palatino Linotype" pitchFamily="18" charset="0"/>
              <a:cs typeface="Times New Roman" pitchFamily="18" charset="0"/>
            </a:endParaRPr>
          </a:p>
        </p:txBody>
      </p:sp>
      <p:pic>
        <p:nvPicPr>
          <p:cNvPr id="3" name="Picture 2" descr="A picture containing outdoor object&#10;&#10;Description automatically generated">
            <a:extLst>
              <a:ext uri="{FF2B5EF4-FFF2-40B4-BE49-F238E27FC236}">
                <a16:creationId xmlns:a16="http://schemas.microsoft.com/office/drawing/2014/main" id="{3FDF1CDD-0840-45FA-AD00-B625296737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05505" y="6339305"/>
            <a:ext cx="580189" cy="580189"/>
          </a:xfrm>
          <a:prstGeom prst="rect">
            <a:avLst/>
          </a:prstGeom>
        </p:spPr>
      </p:pic>
    </p:spTree>
    <p:extLst>
      <p:ext uri="{BB962C8B-B14F-4D97-AF65-F5344CB8AC3E}">
        <p14:creationId xmlns:p14="http://schemas.microsoft.com/office/powerpoint/2010/main" val="25294458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8 Pt Bullets w/Gray Sidebar">
    <p:spTree>
      <p:nvGrpSpPr>
        <p:cNvPr id="1" name=""/>
        <p:cNvGrpSpPr/>
        <p:nvPr/>
      </p:nvGrpSpPr>
      <p:grpSpPr>
        <a:xfrm>
          <a:off x="0" y="0"/>
          <a:ext cx="0" cy="0"/>
          <a:chOff x="0" y="0"/>
          <a:chExt cx="0" cy="0"/>
        </a:xfrm>
      </p:grpSpPr>
      <p:sp>
        <p:nvSpPr>
          <p:cNvPr id="10" name="Rectangle 9"/>
          <p:cNvSpPr/>
          <p:nvPr/>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6"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8" name="Rectangle 4"/>
          <p:cNvSpPr>
            <a:spLocks noGrp="1" noChangeArrowheads="1"/>
          </p:cNvSpPr>
          <p:nvPr>
            <p:ph idx="1"/>
          </p:nvPr>
        </p:nvSpPr>
        <p:spPr bwMode="auto">
          <a:xfrm>
            <a:off x="914400" y="1295400"/>
            <a:ext cx="7924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800"/>
            </a:lvl1pPr>
            <a:lvl2pPr>
              <a:defRPr sz="16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
        <p:nvSpPr>
          <p:cNvPr id="7"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
        <p:nvSpPr>
          <p:cNvPr id="11" name="Rectangle 10"/>
          <p:cNvSpPr/>
          <p:nvPr userDrawn="1"/>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16" name="Text Placeholder 15"/>
          <p:cNvSpPr>
            <a:spLocks noGrp="1"/>
          </p:cNvSpPr>
          <p:nvPr>
            <p:ph type="body" sz="quarter" idx="12" hasCustomPrompt="1"/>
          </p:nvPr>
        </p:nvSpPr>
        <p:spPr>
          <a:xfrm>
            <a:off x="9144000" y="1295400"/>
            <a:ext cx="2743200" cy="4495800"/>
          </a:xfrm>
        </p:spPr>
        <p:txBody>
          <a:bodyPr anchor="ctr"/>
          <a:lstStyle>
            <a:lvl1pPr marL="0" indent="0" algn="r">
              <a:lnSpc>
                <a:spcPts val="2400"/>
              </a:lnSpc>
              <a:spcBef>
                <a:spcPts val="0"/>
              </a:spcBef>
              <a:spcAft>
                <a:spcPts val="0"/>
              </a:spcAft>
              <a:buFontTx/>
              <a:buNone/>
              <a:defRPr sz="1800" b="1">
                <a:solidFill>
                  <a:schemeClr val="bg1">
                    <a:lumMod val="75000"/>
                  </a:schemeClr>
                </a:solidFill>
                <a:latin typeface="Calibri" panose="020F0502020204030204" pitchFamily="34" charset="0"/>
              </a:defRPr>
            </a:lvl1pPr>
            <a:lvl2pPr marL="457200" indent="0">
              <a:buFontTx/>
              <a:buNone/>
              <a:defRPr sz="1000">
                <a:latin typeface="Calibri" panose="020F0502020204030204" pitchFamily="34" charset="0"/>
              </a:defRPr>
            </a:lvl2pPr>
            <a:lvl3pPr marL="914400" indent="0">
              <a:buFontTx/>
              <a:buNone/>
              <a:defRPr sz="1000">
                <a:latin typeface="Calibri" panose="020F0502020204030204" pitchFamily="34" charset="0"/>
              </a:defRPr>
            </a:lvl3pPr>
            <a:lvl4pPr marL="1371600" indent="0">
              <a:buFontTx/>
              <a:buNone/>
              <a:defRPr sz="1000">
                <a:latin typeface="Calibri" panose="020F0502020204030204" pitchFamily="34" charset="0"/>
              </a:defRPr>
            </a:lvl4pPr>
            <a:lvl5pPr marL="1828800" indent="0">
              <a:buFontTx/>
              <a:buNone/>
              <a:defRPr sz="1000">
                <a:latin typeface="Calibri" panose="020F0502020204030204" pitchFamily="34" charset="0"/>
              </a:defRPr>
            </a:lvl5pPr>
          </a:lstStyle>
          <a:p>
            <a:pPr lvl="0"/>
            <a:r>
              <a:rPr lang="en-US" dirty="0"/>
              <a:t>Enter Your Text Here</a:t>
            </a:r>
          </a:p>
        </p:txBody>
      </p:sp>
    </p:spTree>
    <p:extLst>
      <p:ext uri="{BB962C8B-B14F-4D97-AF65-F5344CB8AC3E}">
        <p14:creationId xmlns:p14="http://schemas.microsoft.com/office/powerpoint/2010/main" val="25963023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Disclaimer, Source">
    <p:spTree>
      <p:nvGrpSpPr>
        <p:cNvPr id="1" name=""/>
        <p:cNvGrpSpPr/>
        <p:nvPr/>
      </p:nvGrpSpPr>
      <p:grpSpPr>
        <a:xfrm>
          <a:off x="0" y="0"/>
          <a:ext cx="0" cy="0"/>
          <a:chOff x="0" y="0"/>
          <a:chExt cx="0" cy="0"/>
        </a:xfrm>
      </p:grpSpPr>
      <p:sp>
        <p:nvSpPr>
          <p:cNvPr id="7" name="Rectangle 6"/>
          <p:cNvSpPr/>
          <p:nvPr/>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9"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
        <p:nvSpPr>
          <p:cNvPr id="10"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11"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
        <p:nvSpPr>
          <p:cNvPr id="6" name="Rectangle 5"/>
          <p:cNvSpPr/>
          <p:nvPr userDrawn="1"/>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Tree>
    <p:extLst>
      <p:ext uri="{BB962C8B-B14F-4D97-AF65-F5344CB8AC3E}">
        <p14:creationId xmlns:p14="http://schemas.microsoft.com/office/powerpoint/2010/main" val="33042105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Holdings with Date in Header">
    <p:spTree>
      <p:nvGrpSpPr>
        <p:cNvPr id="1" name=""/>
        <p:cNvGrpSpPr/>
        <p:nvPr/>
      </p:nvGrpSpPr>
      <p:grpSpPr>
        <a:xfrm>
          <a:off x="0" y="0"/>
          <a:ext cx="0" cy="0"/>
          <a:chOff x="0" y="0"/>
          <a:chExt cx="0" cy="0"/>
        </a:xfrm>
      </p:grpSpPr>
      <p:sp>
        <p:nvSpPr>
          <p:cNvPr id="7" name="Rectangle 6"/>
          <p:cNvSpPr/>
          <p:nvPr/>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10"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11"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
        <p:nvSpPr>
          <p:cNvPr id="6" name="Title 1"/>
          <p:cNvSpPr>
            <a:spLocks noGrp="1"/>
          </p:cNvSpPr>
          <p:nvPr>
            <p:ph type="title" hasCustomPrompt="1"/>
          </p:nvPr>
        </p:nvSpPr>
        <p:spPr>
          <a:xfrm>
            <a:off x="508000" y="76201"/>
            <a:ext cx="11379200" cy="1053639"/>
          </a:xfrm>
        </p:spPr>
        <p:txBody>
          <a:bodyPr/>
          <a:lstStyle>
            <a:lvl1pPr>
              <a:defRPr/>
            </a:lvl1pPr>
          </a:lstStyle>
          <a:p>
            <a:pPr>
              <a:defRPr/>
            </a:pPr>
            <a:r>
              <a:rPr lang="en-US" dirty="0"/>
              <a:t>Click to Add Heading</a:t>
            </a:r>
            <a:br>
              <a:rPr lang="en-US" dirty="0"/>
            </a:br>
            <a:r>
              <a:rPr lang="en-US" sz="1200" dirty="0"/>
              <a:t>as of 00/00/0000</a:t>
            </a:r>
          </a:p>
        </p:txBody>
      </p:sp>
      <p:sp>
        <p:nvSpPr>
          <p:cNvPr id="8" name="Rectangle 7"/>
          <p:cNvSpPr/>
          <p:nvPr userDrawn="1"/>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Tree>
    <p:extLst>
      <p:ext uri="{BB962C8B-B14F-4D97-AF65-F5344CB8AC3E}">
        <p14:creationId xmlns:p14="http://schemas.microsoft.com/office/powerpoint/2010/main" val="14984728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ullets on Half Page">
    <p:spTree>
      <p:nvGrpSpPr>
        <p:cNvPr id="1" name=""/>
        <p:cNvGrpSpPr/>
        <p:nvPr/>
      </p:nvGrpSpPr>
      <p:grpSpPr>
        <a:xfrm>
          <a:off x="0" y="0"/>
          <a:ext cx="0" cy="0"/>
          <a:chOff x="0" y="0"/>
          <a:chExt cx="0" cy="0"/>
        </a:xfrm>
      </p:grpSpPr>
      <p:sp>
        <p:nvSpPr>
          <p:cNvPr id="7" name="Rectangle 6"/>
          <p:cNvSpPr/>
          <p:nvPr/>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9"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
        <p:nvSpPr>
          <p:cNvPr id="10"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11"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
        <p:nvSpPr>
          <p:cNvPr id="8" name="Rectangle 7"/>
          <p:cNvSpPr/>
          <p:nvPr userDrawn="1"/>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13" name="Rectangle 4"/>
          <p:cNvSpPr>
            <a:spLocks noGrp="1" noChangeArrowheads="1"/>
          </p:cNvSpPr>
          <p:nvPr>
            <p:ph idx="1"/>
          </p:nvPr>
        </p:nvSpPr>
        <p:spPr bwMode="auto">
          <a:xfrm>
            <a:off x="914401" y="1295400"/>
            <a:ext cx="5384799"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800"/>
            </a:lvl1pPr>
            <a:lvl2pPr>
              <a:defRPr sz="16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221997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No Title, Disclaimer, Source">
    <p:spTree>
      <p:nvGrpSpPr>
        <p:cNvPr id="1" name=""/>
        <p:cNvGrpSpPr/>
        <p:nvPr/>
      </p:nvGrpSpPr>
      <p:grpSpPr>
        <a:xfrm>
          <a:off x="0" y="0"/>
          <a:ext cx="0" cy="0"/>
          <a:chOff x="0" y="0"/>
          <a:chExt cx="0" cy="0"/>
        </a:xfrm>
      </p:grpSpPr>
      <p:sp>
        <p:nvSpPr>
          <p:cNvPr id="5" name="Rectangle 4"/>
          <p:cNvSpPr/>
          <p:nvPr/>
        </p:nvSpPr>
        <p:spPr bwMode="auto">
          <a:xfrm>
            <a:off x="0" y="0"/>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7"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8"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
        <p:nvSpPr>
          <p:cNvPr id="6" name="Rectangle 5"/>
          <p:cNvSpPr/>
          <p:nvPr userDrawn="1"/>
        </p:nvSpPr>
        <p:spPr bwMode="auto">
          <a:xfrm>
            <a:off x="0" y="0"/>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Tree>
    <p:extLst>
      <p:ext uri="{BB962C8B-B14F-4D97-AF65-F5344CB8AC3E}">
        <p14:creationId xmlns:p14="http://schemas.microsoft.com/office/powerpoint/2010/main" val="32519254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Disclaimer, Source, Small Blue Field">
    <p:spTree>
      <p:nvGrpSpPr>
        <p:cNvPr id="1" name=""/>
        <p:cNvGrpSpPr/>
        <p:nvPr/>
      </p:nvGrpSpPr>
      <p:grpSpPr>
        <a:xfrm>
          <a:off x="0" y="0"/>
          <a:ext cx="0" cy="0"/>
          <a:chOff x="0" y="0"/>
          <a:chExt cx="0" cy="0"/>
        </a:xfrm>
      </p:grpSpPr>
      <p:sp>
        <p:nvSpPr>
          <p:cNvPr id="5" name="Rectangle 4"/>
          <p:cNvSpPr/>
          <p:nvPr/>
        </p:nvSpPr>
        <p:spPr bwMode="auto">
          <a:xfrm>
            <a:off x="0" y="0"/>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7" name="Rectangle 3"/>
          <p:cNvSpPr>
            <a:spLocks noGrp="1" noChangeArrowheads="1"/>
          </p:cNvSpPr>
          <p:nvPr>
            <p:ph type="title"/>
          </p:nvPr>
        </p:nvSpPr>
        <p:spPr bwMode="auto">
          <a:xfrm>
            <a:off x="508000" y="241069"/>
            <a:ext cx="11379200" cy="660170"/>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
        <p:nvSpPr>
          <p:cNvPr id="8" name="Text Placeholder 5"/>
          <p:cNvSpPr>
            <a:spLocks noGrp="1"/>
          </p:cNvSpPr>
          <p:nvPr>
            <p:ph type="body" sz="quarter" idx="10" hasCustomPrompt="1"/>
          </p:nvPr>
        </p:nvSpPr>
        <p:spPr>
          <a:xfrm>
            <a:off x="914400" y="6586756"/>
            <a:ext cx="105664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9"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
        <p:nvSpPr>
          <p:cNvPr id="6" name="Rectangle 5"/>
          <p:cNvSpPr/>
          <p:nvPr userDrawn="1"/>
        </p:nvSpPr>
        <p:spPr bwMode="auto">
          <a:xfrm>
            <a:off x="0" y="0"/>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Tree>
    <p:extLst>
      <p:ext uri="{BB962C8B-B14F-4D97-AF65-F5344CB8AC3E}">
        <p14:creationId xmlns:p14="http://schemas.microsoft.com/office/powerpoint/2010/main" val="31515954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Morningstar Holdings Disclaimer">
    <p:spTree>
      <p:nvGrpSpPr>
        <p:cNvPr id="1" name=""/>
        <p:cNvGrpSpPr/>
        <p:nvPr/>
      </p:nvGrpSpPr>
      <p:grpSpPr>
        <a:xfrm>
          <a:off x="0" y="0"/>
          <a:ext cx="0" cy="0"/>
          <a:chOff x="0" y="0"/>
          <a:chExt cx="0" cy="0"/>
        </a:xfrm>
      </p:grpSpPr>
      <p:sp>
        <p:nvSpPr>
          <p:cNvPr id="3" name="Rectangle 2"/>
          <p:cNvSpPr/>
          <p:nvPr/>
        </p:nvSpPr>
        <p:spPr bwMode="auto">
          <a:xfrm>
            <a:off x="0" y="-261359"/>
            <a:ext cx="12192000" cy="6509759"/>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
        <p:nvSpPr>
          <p:cNvPr id="6" name="Rectangle 5"/>
          <p:cNvSpPr/>
          <p:nvPr/>
        </p:nvSpPr>
        <p:spPr>
          <a:xfrm>
            <a:off x="914400" y="5972890"/>
            <a:ext cx="11074400" cy="461665"/>
          </a:xfrm>
          <a:prstGeom prst="rect">
            <a:avLst/>
          </a:prstGeom>
        </p:spPr>
        <p:txBody>
          <a:bodyPr wrap="square" anchor="b">
            <a:spAutoFit/>
          </a:bodyPr>
          <a:lstStyle/>
          <a:p>
            <a:pPr algn="just" fontAlgn="base">
              <a:spcBef>
                <a:spcPct val="0"/>
              </a:spcBef>
              <a:spcAft>
                <a:spcPct val="0"/>
              </a:spcAft>
            </a:pPr>
            <a:r>
              <a:rPr lang="en-US" sz="800" dirty="0">
                <a:solidFill>
                  <a:srgbClr val="808080"/>
                </a:solidFill>
                <a:latin typeface="Arial" panose="020B0604020202020204" pitchFamily="34" charset="0"/>
                <a:cs typeface="Arial" panose="020B0604020202020204" pitchFamily="34" charset="0"/>
              </a:rPr>
              <a:t>This is not a recommendation to buy or sell a particular security. Past performance is not indicative of future results. You should not assume that any of the securities transactions, sectors or holdings discussed in this report were or will prove to be profitable or equal the performance of the securities listed in this report. There is no assurance that any of the securities, sectors or industries discussed herein will be included in or excluded from an account's portfolio. Clark Capital Management Group reserves the right to modify its current investment strategies based on changing market dynamics or client needs. Recommendations from the last 12 month are available upon request. </a:t>
            </a:r>
          </a:p>
        </p:txBody>
      </p:sp>
      <p:sp>
        <p:nvSpPr>
          <p:cNvPr id="5"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Source: Morningstar</a:t>
            </a:r>
          </a:p>
        </p:txBody>
      </p:sp>
      <p:sp>
        <p:nvSpPr>
          <p:cNvPr id="7" name="Rectangle 6"/>
          <p:cNvSpPr/>
          <p:nvPr/>
        </p:nvSpPr>
        <p:spPr bwMode="auto">
          <a:xfrm>
            <a:off x="0" y="-134923"/>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8" name="Rectangle 7"/>
          <p:cNvSpPr/>
          <p:nvPr userDrawn="1"/>
        </p:nvSpPr>
        <p:spPr bwMode="auto">
          <a:xfrm>
            <a:off x="0" y="-261359"/>
            <a:ext cx="12192000" cy="6509759"/>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
        <p:nvSpPr>
          <p:cNvPr id="9" name="Rectangle 8"/>
          <p:cNvSpPr/>
          <p:nvPr userDrawn="1"/>
        </p:nvSpPr>
        <p:spPr>
          <a:xfrm>
            <a:off x="914400" y="5972890"/>
            <a:ext cx="11074400" cy="461665"/>
          </a:xfrm>
          <a:prstGeom prst="rect">
            <a:avLst/>
          </a:prstGeom>
        </p:spPr>
        <p:txBody>
          <a:bodyPr wrap="square" anchor="b">
            <a:spAutoFit/>
          </a:bodyPr>
          <a:lstStyle/>
          <a:p>
            <a:pPr algn="just" fontAlgn="base">
              <a:spcBef>
                <a:spcPct val="0"/>
              </a:spcBef>
              <a:spcAft>
                <a:spcPct val="0"/>
              </a:spcAft>
            </a:pPr>
            <a:r>
              <a:rPr lang="en-US" sz="800" dirty="0">
                <a:solidFill>
                  <a:srgbClr val="808080"/>
                </a:solidFill>
                <a:latin typeface="Arial" panose="020B0604020202020204" pitchFamily="34" charset="0"/>
                <a:cs typeface="Arial" panose="020B0604020202020204" pitchFamily="34" charset="0"/>
              </a:rPr>
              <a:t>This is not a recommendation to buy or sell a particular security. Past performance is not indicative of future results. You should not assume that any of the securities transactions, sectors or holdings discussed in this report were or will prove to be profitable or equal the performance of the securities listed in this report. There is no assurance that any of the securities, sectors or industries discussed herein will be included in or excluded from an account's portfolio. Clark Capital Management Group reserves the right to modify its current investment strategies based on changing market dynamics or client needs. Recommendations from the last 12 month are available upon request. </a:t>
            </a:r>
          </a:p>
        </p:txBody>
      </p:sp>
      <p:sp>
        <p:nvSpPr>
          <p:cNvPr id="10" name="Rectangle 9"/>
          <p:cNvSpPr/>
          <p:nvPr userDrawn="1"/>
        </p:nvSpPr>
        <p:spPr>
          <a:xfrm>
            <a:off x="468551" y="6629401"/>
            <a:ext cx="1592103" cy="246221"/>
          </a:xfrm>
          <a:prstGeom prst="rect">
            <a:avLst/>
          </a:prstGeom>
        </p:spPr>
        <p:txBody>
          <a:bodyPr wrap="none">
            <a:spAutoFit/>
          </a:bodyPr>
          <a:lstStyle/>
          <a:p>
            <a:pPr algn="ctr" fontAlgn="base">
              <a:spcBef>
                <a:spcPct val="0"/>
              </a:spcBef>
              <a:spcAft>
                <a:spcPct val="0"/>
              </a:spcAft>
            </a:pPr>
            <a:r>
              <a:rPr lang="en-US" sz="1000" dirty="0">
                <a:solidFill>
                  <a:srgbClr val="00407A"/>
                </a:solidFill>
                <a:latin typeface="Calibri" panose="020F0502020204030204" pitchFamily="34" charset="0"/>
                <a:cs typeface="Times New Roman" pitchFamily="18" charset="0"/>
              </a:rPr>
              <a:t>Source: Morningstar Direct</a:t>
            </a:r>
          </a:p>
        </p:txBody>
      </p:sp>
      <p:sp>
        <p:nvSpPr>
          <p:cNvPr id="11" name="Rectangle 10"/>
          <p:cNvSpPr/>
          <p:nvPr userDrawn="1"/>
        </p:nvSpPr>
        <p:spPr bwMode="auto">
          <a:xfrm>
            <a:off x="0" y="-134923"/>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Tree>
    <p:extLst>
      <p:ext uri="{BB962C8B-B14F-4D97-AF65-F5344CB8AC3E}">
        <p14:creationId xmlns:p14="http://schemas.microsoft.com/office/powerpoint/2010/main" val="42041833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Morningstar Minimal Disclaimer">
    <p:spTree>
      <p:nvGrpSpPr>
        <p:cNvPr id="1" name=""/>
        <p:cNvGrpSpPr/>
        <p:nvPr/>
      </p:nvGrpSpPr>
      <p:grpSpPr>
        <a:xfrm>
          <a:off x="0" y="0"/>
          <a:ext cx="0" cy="0"/>
          <a:chOff x="0" y="0"/>
          <a:chExt cx="0" cy="0"/>
        </a:xfrm>
      </p:grpSpPr>
      <p:sp>
        <p:nvSpPr>
          <p:cNvPr id="3" name="Rectangle 2"/>
          <p:cNvSpPr/>
          <p:nvPr/>
        </p:nvSpPr>
        <p:spPr bwMode="auto">
          <a:xfrm>
            <a:off x="0" y="-261359"/>
            <a:ext cx="12192000" cy="6509759"/>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
        <p:nvSpPr>
          <p:cNvPr id="6" name="Rectangle 5"/>
          <p:cNvSpPr/>
          <p:nvPr/>
        </p:nvSpPr>
        <p:spPr>
          <a:xfrm>
            <a:off x="914400" y="6219110"/>
            <a:ext cx="11074400" cy="215444"/>
          </a:xfrm>
          <a:prstGeom prst="rect">
            <a:avLst/>
          </a:prstGeom>
        </p:spPr>
        <p:txBody>
          <a:bodyPr wrap="square" anchor="b">
            <a:spAutoFit/>
          </a:bodyPr>
          <a:lstStyle/>
          <a:p>
            <a:pPr algn="just" fontAlgn="base">
              <a:spcBef>
                <a:spcPct val="0"/>
              </a:spcBef>
              <a:spcAft>
                <a:spcPct val="0"/>
              </a:spcAft>
            </a:pPr>
            <a:r>
              <a:rPr lang="en-US" sz="800" dirty="0">
                <a:solidFill>
                  <a:srgbClr val="808080"/>
                </a:solidFill>
                <a:latin typeface="Arial" panose="020B0604020202020204" pitchFamily="34" charset="0"/>
                <a:cs typeface="Arial" panose="020B0604020202020204" pitchFamily="34" charset="0"/>
              </a:rPr>
              <a:t>This is not a recommendation to buy or sell a security or to adopt a particular investment strategy. Please see attached disclosures.</a:t>
            </a:r>
          </a:p>
        </p:txBody>
      </p:sp>
      <p:sp>
        <p:nvSpPr>
          <p:cNvPr id="2" name="Rectangle 1"/>
          <p:cNvSpPr/>
          <p:nvPr/>
        </p:nvSpPr>
        <p:spPr>
          <a:xfrm>
            <a:off x="468551" y="6629401"/>
            <a:ext cx="1592103" cy="246221"/>
          </a:xfrm>
          <a:prstGeom prst="rect">
            <a:avLst/>
          </a:prstGeom>
        </p:spPr>
        <p:txBody>
          <a:bodyPr wrap="none">
            <a:spAutoFit/>
          </a:bodyPr>
          <a:lstStyle/>
          <a:p>
            <a:pPr algn="ctr" fontAlgn="base">
              <a:spcBef>
                <a:spcPct val="0"/>
              </a:spcBef>
              <a:spcAft>
                <a:spcPct val="0"/>
              </a:spcAft>
            </a:pPr>
            <a:r>
              <a:rPr lang="en-US" sz="1000" dirty="0">
                <a:solidFill>
                  <a:srgbClr val="00407A"/>
                </a:solidFill>
                <a:latin typeface="Calibri" panose="020F0502020204030204" pitchFamily="34" charset="0"/>
                <a:cs typeface="Times New Roman" pitchFamily="18" charset="0"/>
              </a:rPr>
              <a:t>Source: Morningstar Direct</a:t>
            </a:r>
          </a:p>
        </p:txBody>
      </p:sp>
      <p:sp>
        <p:nvSpPr>
          <p:cNvPr id="5"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Source: Morningstar</a:t>
            </a:r>
          </a:p>
        </p:txBody>
      </p:sp>
      <p:sp>
        <p:nvSpPr>
          <p:cNvPr id="7" name="Rectangle 6"/>
          <p:cNvSpPr/>
          <p:nvPr/>
        </p:nvSpPr>
        <p:spPr bwMode="auto">
          <a:xfrm>
            <a:off x="0" y="-134923"/>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8" name="Rectangle 7"/>
          <p:cNvSpPr/>
          <p:nvPr userDrawn="1"/>
        </p:nvSpPr>
        <p:spPr bwMode="auto">
          <a:xfrm>
            <a:off x="0" y="-261359"/>
            <a:ext cx="12192000" cy="6509759"/>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
        <p:nvSpPr>
          <p:cNvPr id="9" name="Rectangle 8"/>
          <p:cNvSpPr/>
          <p:nvPr userDrawn="1"/>
        </p:nvSpPr>
        <p:spPr>
          <a:xfrm>
            <a:off x="914400" y="6219110"/>
            <a:ext cx="11074400" cy="215444"/>
          </a:xfrm>
          <a:prstGeom prst="rect">
            <a:avLst/>
          </a:prstGeom>
        </p:spPr>
        <p:txBody>
          <a:bodyPr wrap="square" anchor="b">
            <a:spAutoFit/>
          </a:bodyPr>
          <a:lstStyle/>
          <a:p>
            <a:pPr algn="just" fontAlgn="base">
              <a:spcBef>
                <a:spcPct val="0"/>
              </a:spcBef>
              <a:spcAft>
                <a:spcPct val="0"/>
              </a:spcAft>
            </a:pPr>
            <a:r>
              <a:rPr lang="en-US" sz="800" dirty="0">
                <a:solidFill>
                  <a:srgbClr val="808080"/>
                </a:solidFill>
                <a:latin typeface="Arial" panose="020B0604020202020204" pitchFamily="34" charset="0"/>
                <a:cs typeface="Arial" panose="020B0604020202020204" pitchFamily="34" charset="0"/>
              </a:rPr>
              <a:t>This is not a recommendation to buy or sell a security or to adopt a particular investment strategy. Please see attached disclosures.</a:t>
            </a:r>
          </a:p>
        </p:txBody>
      </p:sp>
      <p:sp>
        <p:nvSpPr>
          <p:cNvPr id="11" name="Rectangle 10"/>
          <p:cNvSpPr/>
          <p:nvPr userDrawn="1"/>
        </p:nvSpPr>
        <p:spPr bwMode="auto">
          <a:xfrm>
            <a:off x="0" y="-134923"/>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Tree>
    <p:extLst>
      <p:ext uri="{BB962C8B-B14F-4D97-AF65-F5344CB8AC3E}">
        <p14:creationId xmlns:p14="http://schemas.microsoft.com/office/powerpoint/2010/main" val="2111958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06FEC2-D9FF-451D-816B-5E5DF324B514}"/>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39578" t="34076" r="5851" b="9757"/>
          <a:stretch/>
        </p:blipFill>
        <p:spPr>
          <a:xfrm>
            <a:off x="0" y="609600"/>
            <a:ext cx="12192000" cy="6248400"/>
          </a:xfrm>
          <a:prstGeom prst="rect">
            <a:avLst/>
          </a:prstGeom>
        </p:spPr>
      </p:pic>
      <p:sp>
        <p:nvSpPr>
          <p:cNvPr id="4" name="Rectangle 3"/>
          <p:cNvSpPr/>
          <p:nvPr userDrawn="1"/>
        </p:nvSpPr>
        <p:spPr bwMode="auto">
          <a:xfrm>
            <a:off x="0" y="8343509"/>
            <a:ext cx="12192000" cy="282967"/>
          </a:xfrm>
          <a:prstGeom prst="rect">
            <a:avLst/>
          </a:prstGeom>
          <a:solidFill>
            <a:srgbClr val="F7B84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5" name="Title 1"/>
          <p:cNvSpPr>
            <a:spLocks noGrp="1"/>
          </p:cNvSpPr>
          <p:nvPr>
            <p:ph type="ctrTitle" hasCustomPrompt="1"/>
          </p:nvPr>
        </p:nvSpPr>
        <p:spPr>
          <a:xfrm>
            <a:off x="-13855" y="2514600"/>
            <a:ext cx="12192000" cy="1600200"/>
          </a:xfrm>
          <a:prstGeom prst="rect">
            <a:avLst/>
          </a:prstGeom>
          <a:noFill/>
          <a:effectLst>
            <a:outerShdw blurRad="50800" dist="38100" dir="5400000" algn="t" rotWithShape="0">
              <a:prstClr val="black">
                <a:alpha val="40000"/>
              </a:prstClr>
            </a:outerShdw>
          </a:effectLst>
        </p:spPr>
        <p:txBody>
          <a:bodyPr anchor="b">
            <a:scene3d>
              <a:camera prst="orthographicFront"/>
              <a:lightRig rig="threePt" dir="t"/>
            </a:scene3d>
            <a:sp3d extrusionH="57150">
              <a:bevelT w="38100" h="38100"/>
            </a:sp3d>
          </a:bodyPr>
          <a:lstStyle>
            <a:lvl1pPr algn="ctr">
              <a:defRPr sz="4800">
                <a:solidFill>
                  <a:srgbClr val="00467F"/>
                </a:solidFill>
              </a:defRPr>
            </a:lvl1pPr>
          </a:lstStyle>
          <a:p>
            <a:r>
              <a:rPr lang="en-US" dirty="0"/>
              <a:t>Click to edit title</a:t>
            </a:r>
          </a:p>
        </p:txBody>
      </p:sp>
      <p:sp>
        <p:nvSpPr>
          <p:cNvPr id="6" name="Text Placeholder 6"/>
          <p:cNvSpPr>
            <a:spLocks noGrp="1"/>
          </p:cNvSpPr>
          <p:nvPr>
            <p:ph type="body" sz="quarter" idx="11" hasCustomPrompt="1"/>
          </p:nvPr>
        </p:nvSpPr>
        <p:spPr>
          <a:xfrm>
            <a:off x="544945" y="4343400"/>
            <a:ext cx="11074400" cy="1219200"/>
          </a:xfrm>
        </p:spPr>
        <p:txBody>
          <a:bodyPr/>
          <a:lstStyle>
            <a:lvl1pPr marL="0" indent="0" algn="ctr">
              <a:buFontTx/>
              <a:buNone/>
              <a:defRPr>
                <a:solidFill>
                  <a:srgbClr val="00407A"/>
                </a:solidFill>
                <a:effectLst>
                  <a:outerShdw blurRad="50800" dist="38100" dir="2700000" algn="tl" rotWithShape="0">
                    <a:prstClr val="black">
                      <a:alpha val="40000"/>
                    </a:prstClr>
                  </a:outerShdw>
                </a:effectLst>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dirty="0"/>
              <a:t>Click to edit subtitle</a:t>
            </a:r>
          </a:p>
        </p:txBody>
      </p:sp>
      <p:cxnSp>
        <p:nvCxnSpPr>
          <p:cNvPr id="7" name="Straight Connector 6"/>
          <p:cNvCxnSpPr/>
          <p:nvPr userDrawn="1"/>
        </p:nvCxnSpPr>
        <p:spPr bwMode="auto">
          <a:xfrm>
            <a:off x="544945" y="4267200"/>
            <a:ext cx="11074400" cy="0"/>
          </a:xfrm>
          <a:prstGeom prst="line">
            <a:avLst/>
          </a:prstGeom>
          <a:solidFill>
            <a:schemeClr val="accent1"/>
          </a:solidFill>
          <a:ln w="38100" cap="flat" cmpd="sng" algn="ctr">
            <a:solidFill>
              <a:srgbClr val="FFC000"/>
            </a:solidFill>
            <a:prstDash val="solid"/>
            <a:miter lim="800000"/>
            <a:headEnd type="none" w="med" len="med"/>
            <a:tailEnd type="none" w="med" len="med"/>
          </a:ln>
          <a:effectLst/>
          <a:scene3d>
            <a:camera prst="orthographicFront"/>
            <a:lightRig rig="threePt" dir="t"/>
          </a:scene3d>
          <a:sp3d>
            <a:bevelT/>
          </a:sp3d>
        </p:spPr>
      </p:cxnSp>
      <p:sp>
        <p:nvSpPr>
          <p:cNvPr id="8" name="Rectangle 7"/>
          <p:cNvSpPr/>
          <p:nvPr userDrawn="1"/>
        </p:nvSpPr>
        <p:spPr bwMode="auto">
          <a:xfrm>
            <a:off x="0" y="8343509"/>
            <a:ext cx="12192000" cy="282967"/>
          </a:xfrm>
          <a:prstGeom prst="rect">
            <a:avLst/>
          </a:prstGeom>
          <a:solidFill>
            <a:srgbClr val="F7B84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cxnSp>
        <p:nvCxnSpPr>
          <p:cNvPr id="9" name="Straight Connector 8"/>
          <p:cNvCxnSpPr/>
          <p:nvPr userDrawn="1"/>
        </p:nvCxnSpPr>
        <p:spPr bwMode="auto">
          <a:xfrm>
            <a:off x="544945" y="4267200"/>
            <a:ext cx="11074400" cy="0"/>
          </a:xfrm>
          <a:prstGeom prst="line">
            <a:avLst/>
          </a:prstGeom>
          <a:solidFill>
            <a:schemeClr val="accent1"/>
          </a:solidFill>
          <a:ln w="38100" cap="flat" cmpd="sng" algn="ctr">
            <a:solidFill>
              <a:srgbClr val="FFC000"/>
            </a:solidFill>
            <a:prstDash val="solid"/>
            <a:miter lim="800000"/>
            <a:headEnd type="none" w="med" len="med"/>
            <a:tailEnd type="none" w="med" len="med"/>
          </a:ln>
          <a:effectLst/>
          <a:scene3d>
            <a:camera prst="orthographicFront"/>
            <a:lightRig rig="threePt" dir="t"/>
          </a:scene3d>
          <a:sp3d>
            <a:bevelT/>
          </a:sp3d>
        </p:spPr>
      </p:cxnSp>
      <p:sp>
        <p:nvSpPr>
          <p:cNvPr id="10" name="Rectangle 9">
            <a:extLst>
              <a:ext uri="{FF2B5EF4-FFF2-40B4-BE49-F238E27FC236}">
                <a16:creationId xmlns:a16="http://schemas.microsoft.com/office/drawing/2014/main" id="{ADB0CF02-1620-46E4-A305-4C6BE55FE99F}"/>
              </a:ext>
            </a:extLst>
          </p:cNvPr>
          <p:cNvSpPr/>
          <p:nvPr userDrawn="1"/>
        </p:nvSpPr>
        <p:spPr bwMode="auto">
          <a:xfrm>
            <a:off x="0" y="0"/>
            <a:ext cx="12192000" cy="2133600"/>
          </a:xfrm>
          <a:prstGeom prst="rect">
            <a:avLst/>
          </a:prstGeom>
          <a:solidFill>
            <a:schemeClr val="accent1"/>
          </a:solidFill>
          <a:ln w="9525" cap="flat" cmpd="sng" algn="ctr">
            <a:no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Palatino Linotype" pitchFamily="18" charset="0"/>
              <a:cs typeface="Times New Roman" pitchFamily="18" charset="0"/>
            </a:endParaRPr>
          </a:p>
        </p:txBody>
      </p:sp>
      <p:pic>
        <p:nvPicPr>
          <p:cNvPr id="11" name="Picture 10">
            <a:extLst>
              <a:ext uri="{FF2B5EF4-FFF2-40B4-BE49-F238E27FC236}">
                <a16:creationId xmlns:a16="http://schemas.microsoft.com/office/drawing/2014/main" id="{C1302FF9-53A0-4F50-A62E-6853280A06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0167" y="295103"/>
            <a:ext cx="4064000" cy="842211"/>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2A8856FC-58F9-4081-B716-DE18FD6F2BD9}"/>
              </a:ext>
            </a:extLst>
          </p:cNvPr>
          <p:cNvSpPr txBox="1"/>
          <p:nvPr userDrawn="1"/>
        </p:nvSpPr>
        <p:spPr>
          <a:xfrm>
            <a:off x="0" y="6611780"/>
            <a:ext cx="12192000" cy="246221"/>
          </a:xfrm>
          <a:prstGeom prst="rect">
            <a:avLst/>
          </a:prstGeom>
          <a:solidFill>
            <a:schemeClr val="accent2"/>
          </a:solidFill>
        </p:spPr>
        <p:txBody>
          <a:bodyPr wrap="square" rIns="274320" rtlCol="0">
            <a:spAutoFit/>
          </a:bodyPr>
          <a:lstStyle/>
          <a:p>
            <a:pPr algn="r"/>
            <a:r>
              <a:rPr lang="en-US" sz="1000" b="1" dirty="0">
                <a:latin typeface="Calibri" panose="020F0502020204030204" pitchFamily="34" charset="0"/>
                <a:cs typeface="Calibri" panose="020F0502020204030204" pitchFamily="34" charset="0"/>
              </a:rPr>
              <a:t>For One-On-One Use with a Client's Financial Advisor Only.</a:t>
            </a:r>
          </a:p>
        </p:txBody>
      </p:sp>
    </p:spTree>
    <p:extLst>
      <p:ext uri="{BB962C8B-B14F-4D97-AF65-F5344CB8AC3E}">
        <p14:creationId xmlns:p14="http://schemas.microsoft.com/office/powerpoint/2010/main" val="27449820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print">
            <a:duotone>
              <a:srgbClr val="FFFFFF">
                <a:shade val="45000"/>
                <a:satMod val="135000"/>
              </a:srgbClr>
              <a:prstClr val="white"/>
            </a:duotone>
            <a:extLst>
              <a:ext uri="{28A0092B-C50C-407E-A947-70E740481C1C}">
                <a14:useLocalDpi xmlns:a14="http://schemas.microsoft.com/office/drawing/2010/main" val="0"/>
              </a:ext>
            </a:extLst>
          </a:blip>
          <a:srcRect l="15260" t="2381" r="11495" b="5"/>
          <a:stretch/>
        </p:blipFill>
        <p:spPr>
          <a:xfrm>
            <a:off x="0" y="1"/>
            <a:ext cx="12192000" cy="6541695"/>
          </a:xfrm>
          <a:prstGeom prst="rect">
            <a:avLst/>
          </a:prstGeom>
        </p:spPr>
      </p:pic>
      <p:sp>
        <p:nvSpPr>
          <p:cNvPr id="8" name="Rectangle 7"/>
          <p:cNvSpPr/>
          <p:nvPr/>
        </p:nvSpPr>
        <p:spPr bwMode="auto">
          <a:xfrm>
            <a:off x="0" y="8343509"/>
            <a:ext cx="12192000" cy="282967"/>
          </a:xfrm>
          <a:prstGeom prst="rect">
            <a:avLst/>
          </a:prstGeom>
          <a:solidFill>
            <a:srgbClr val="F7B84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5" name="Title 1"/>
          <p:cNvSpPr>
            <a:spLocks noGrp="1"/>
          </p:cNvSpPr>
          <p:nvPr>
            <p:ph type="ctrTitle" hasCustomPrompt="1"/>
          </p:nvPr>
        </p:nvSpPr>
        <p:spPr>
          <a:xfrm>
            <a:off x="-13855" y="2286000"/>
            <a:ext cx="12192000" cy="1600200"/>
          </a:xfrm>
          <a:prstGeom prst="rect">
            <a:avLst/>
          </a:prstGeom>
          <a:noFill/>
          <a:effectLst>
            <a:outerShdw blurRad="50800" dist="38100" dir="5400000" algn="t" rotWithShape="0">
              <a:prstClr val="black">
                <a:alpha val="40000"/>
              </a:prstClr>
            </a:outerShdw>
          </a:effectLst>
        </p:spPr>
        <p:txBody>
          <a:bodyPr anchor="b">
            <a:scene3d>
              <a:camera prst="orthographicFront"/>
              <a:lightRig rig="threePt" dir="t"/>
            </a:scene3d>
            <a:sp3d extrusionH="57150">
              <a:bevelT w="38100" h="38100"/>
            </a:sp3d>
          </a:bodyPr>
          <a:lstStyle>
            <a:lvl1pPr algn="ctr">
              <a:defRPr sz="4800">
                <a:solidFill>
                  <a:srgbClr val="00467F"/>
                </a:solidFill>
              </a:defRPr>
            </a:lvl1pPr>
          </a:lstStyle>
          <a:p>
            <a:r>
              <a:rPr lang="en-US" dirty="0"/>
              <a:t>Click to edit title</a:t>
            </a:r>
          </a:p>
        </p:txBody>
      </p:sp>
      <p:sp>
        <p:nvSpPr>
          <p:cNvPr id="7" name="Text Placeholder 6"/>
          <p:cNvSpPr>
            <a:spLocks noGrp="1"/>
          </p:cNvSpPr>
          <p:nvPr>
            <p:ph type="body" sz="quarter" idx="11" hasCustomPrompt="1"/>
          </p:nvPr>
        </p:nvSpPr>
        <p:spPr>
          <a:xfrm>
            <a:off x="544945" y="4114800"/>
            <a:ext cx="11074400" cy="1219200"/>
          </a:xfrm>
        </p:spPr>
        <p:txBody>
          <a:bodyPr/>
          <a:lstStyle>
            <a:lvl1pPr marL="0" indent="0" algn="ctr">
              <a:buFontTx/>
              <a:buNone/>
              <a:defRPr>
                <a:solidFill>
                  <a:srgbClr val="00407A"/>
                </a:solidFill>
                <a:effectLst>
                  <a:outerShdw blurRad="50800" dist="38100" dir="2700000" algn="tl" rotWithShape="0">
                    <a:prstClr val="black">
                      <a:alpha val="40000"/>
                    </a:prstClr>
                  </a:outerShdw>
                </a:effectLst>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dirty="0"/>
              <a:t>Click to edit subtitle</a:t>
            </a:r>
          </a:p>
        </p:txBody>
      </p:sp>
      <p:cxnSp>
        <p:nvCxnSpPr>
          <p:cNvPr id="12" name="Straight Connector 11"/>
          <p:cNvCxnSpPr/>
          <p:nvPr/>
        </p:nvCxnSpPr>
        <p:spPr bwMode="auto">
          <a:xfrm>
            <a:off x="544945" y="4038600"/>
            <a:ext cx="11074400" cy="0"/>
          </a:xfrm>
          <a:prstGeom prst="line">
            <a:avLst/>
          </a:prstGeom>
          <a:solidFill>
            <a:schemeClr val="accent1"/>
          </a:solidFill>
          <a:ln w="38100" cap="flat" cmpd="sng" algn="ctr">
            <a:solidFill>
              <a:srgbClr val="FFC000"/>
            </a:solidFill>
            <a:prstDash val="solid"/>
            <a:miter lim="800000"/>
            <a:headEnd type="none" w="med" len="med"/>
            <a:tailEnd type="none" w="med" len="med"/>
          </a:ln>
          <a:effectLst/>
          <a:scene3d>
            <a:camera prst="orthographicFront"/>
            <a:lightRig rig="threePt" dir="t"/>
          </a:scene3d>
          <a:sp3d>
            <a:bevelT/>
          </a:sp3d>
        </p:spPr>
      </p:cxnSp>
      <p:sp>
        <p:nvSpPr>
          <p:cNvPr id="9" name="Text Placeholder 5"/>
          <p:cNvSpPr>
            <a:spLocks noGrp="1"/>
          </p:cNvSpPr>
          <p:nvPr>
            <p:ph type="body" sz="quarter" idx="10" hasCustomPrompt="1"/>
          </p:nvPr>
        </p:nvSpPr>
        <p:spPr>
          <a:xfrm>
            <a:off x="914400" y="6586756"/>
            <a:ext cx="105664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24094"/>
            <a:ext cx="845208" cy="633906"/>
          </a:xfrm>
          <a:prstGeom prst="rect">
            <a:avLst/>
          </a:prstGeom>
        </p:spPr>
      </p:pic>
      <p:sp>
        <p:nvSpPr>
          <p:cNvPr id="14" name="Rectangle 13"/>
          <p:cNvSpPr/>
          <p:nvPr userDrawn="1"/>
        </p:nvSpPr>
        <p:spPr bwMode="auto">
          <a:xfrm>
            <a:off x="0" y="8343509"/>
            <a:ext cx="12192000" cy="282967"/>
          </a:xfrm>
          <a:prstGeom prst="rect">
            <a:avLst/>
          </a:prstGeom>
          <a:solidFill>
            <a:srgbClr val="F7B84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cxnSp>
        <p:nvCxnSpPr>
          <p:cNvPr id="15" name="Straight Connector 14"/>
          <p:cNvCxnSpPr/>
          <p:nvPr userDrawn="1"/>
        </p:nvCxnSpPr>
        <p:spPr bwMode="auto">
          <a:xfrm>
            <a:off x="544945" y="4038600"/>
            <a:ext cx="11074400" cy="0"/>
          </a:xfrm>
          <a:prstGeom prst="line">
            <a:avLst/>
          </a:prstGeom>
          <a:solidFill>
            <a:schemeClr val="accent1"/>
          </a:solidFill>
          <a:ln w="38100" cap="flat" cmpd="sng" algn="ctr">
            <a:solidFill>
              <a:srgbClr val="FFC000"/>
            </a:solidFill>
            <a:prstDash val="solid"/>
            <a:miter lim="800000"/>
            <a:headEnd type="none" w="med" len="med"/>
            <a:tailEnd type="none" w="med" len="med"/>
          </a:ln>
          <a:effectLst/>
          <a:scene3d>
            <a:camera prst="orthographicFront"/>
            <a:lightRig rig="threePt" dir="t"/>
          </a:scene3d>
          <a:sp3d>
            <a:bevelT/>
          </a:sp3d>
        </p:spPr>
      </p:cxn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224094"/>
            <a:ext cx="845208" cy="633906"/>
          </a:xfrm>
          <a:prstGeom prst="rect">
            <a:avLst/>
          </a:prstGeom>
        </p:spPr>
      </p:pic>
    </p:spTree>
    <p:extLst>
      <p:ext uri="{BB962C8B-B14F-4D97-AF65-F5344CB8AC3E}">
        <p14:creationId xmlns:p14="http://schemas.microsoft.com/office/powerpoint/2010/main" val="3967364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Title and Bullete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61A78E-16BD-4337-8EFB-417E5733FE1B}"/>
              </a:ext>
            </a:extLst>
          </p:cNvPr>
          <p:cNvSpPr/>
          <p:nvPr userDrawn="1"/>
        </p:nvSpPr>
        <p:spPr bwMode="auto">
          <a:xfrm>
            <a:off x="0" y="0"/>
            <a:ext cx="5181600" cy="6858000"/>
          </a:xfrm>
          <a:prstGeom prst="rect">
            <a:avLst/>
          </a:prstGeom>
          <a:solidFill>
            <a:srgbClr val="00467F">
              <a:alpha val="18039"/>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Palatino Linotype" pitchFamily="18" charset="0"/>
              <a:cs typeface="Times New Roman" pitchFamily="18" charset="0"/>
            </a:endParaRPr>
          </a:p>
        </p:txBody>
      </p:sp>
      <p:sp>
        <p:nvSpPr>
          <p:cNvPr id="6" name="Text Placeholder 5"/>
          <p:cNvSpPr>
            <a:spLocks noGrp="1"/>
          </p:cNvSpPr>
          <p:nvPr>
            <p:ph type="body" sz="quarter" idx="10" hasCustomPrompt="1"/>
          </p:nvPr>
        </p:nvSpPr>
        <p:spPr>
          <a:xfrm>
            <a:off x="5333998" y="6629400"/>
            <a:ext cx="6642356" cy="228600"/>
          </a:xfrm>
        </p:spPr>
        <p:txBody>
          <a:bodyPr anchor="ctr"/>
          <a:lstStyle>
            <a:lvl1pPr marL="0" indent="0">
              <a:buFontTx/>
              <a:buNone/>
              <a:defRPr sz="1000" baseline="0">
                <a:solidFill>
                  <a:schemeClr val="accent1"/>
                </a:solidFill>
                <a:latin typeface="Calibri" panose="020F0502020204030204" pitchFamily="34" charset="0"/>
              </a:defRPr>
            </a:lvl1pPr>
          </a:lstStyle>
          <a:p>
            <a:pPr lvl="0"/>
            <a:r>
              <a:rPr lang="en-US" dirty="0"/>
              <a:t>Click to Edit Source</a:t>
            </a:r>
          </a:p>
        </p:txBody>
      </p:sp>
      <p:sp>
        <p:nvSpPr>
          <p:cNvPr id="8" name="Rectangle 4"/>
          <p:cNvSpPr>
            <a:spLocks noGrp="1" noChangeArrowheads="1"/>
          </p:cNvSpPr>
          <p:nvPr>
            <p:ph idx="1"/>
          </p:nvPr>
        </p:nvSpPr>
        <p:spPr bwMode="auto">
          <a:xfrm>
            <a:off x="5334000" y="1295400"/>
            <a:ext cx="6642356"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3"/>
          <p:cNvSpPr>
            <a:spLocks noGrp="1" noChangeArrowheads="1"/>
          </p:cNvSpPr>
          <p:nvPr>
            <p:ph type="title"/>
          </p:nvPr>
        </p:nvSpPr>
        <p:spPr bwMode="auto">
          <a:xfrm>
            <a:off x="5333998" y="76201"/>
            <a:ext cx="6705602"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dirty="0"/>
              <a:t>Click to edit Master title style</a:t>
            </a:r>
          </a:p>
        </p:txBody>
      </p:sp>
      <p:sp>
        <p:nvSpPr>
          <p:cNvPr id="7" name="Text Placeholder 8"/>
          <p:cNvSpPr>
            <a:spLocks noGrp="1"/>
          </p:cNvSpPr>
          <p:nvPr>
            <p:ph type="body" sz="quarter" idx="11" hasCustomPrompt="1"/>
          </p:nvPr>
        </p:nvSpPr>
        <p:spPr>
          <a:xfrm>
            <a:off x="5333999" y="5867400"/>
            <a:ext cx="6642356"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pic>
        <p:nvPicPr>
          <p:cNvPr id="3" name="Picture 2" descr="A picture containing outdoor object&#10;&#10;Description automatically generated">
            <a:extLst>
              <a:ext uri="{FF2B5EF4-FFF2-40B4-BE49-F238E27FC236}">
                <a16:creationId xmlns:a16="http://schemas.microsoft.com/office/drawing/2014/main" id="{3FDF1CDD-0840-45FA-AD00-B625296737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91505" y="6334615"/>
            <a:ext cx="580189" cy="580189"/>
          </a:xfrm>
          <a:prstGeom prst="rect">
            <a:avLst/>
          </a:prstGeom>
        </p:spPr>
      </p:pic>
    </p:spTree>
    <p:extLst>
      <p:ext uri="{BB962C8B-B14F-4D97-AF65-F5344CB8AC3E}">
        <p14:creationId xmlns:p14="http://schemas.microsoft.com/office/powerpoint/2010/main" val="522506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and Bulleted Content">
    <p:spTree>
      <p:nvGrpSpPr>
        <p:cNvPr id="1" name=""/>
        <p:cNvGrpSpPr/>
        <p:nvPr/>
      </p:nvGrpSpPr>
      <p:grpSpPr>
        <a:xfrm>
          <a:off x="0" y="0"/>
          <a:ext cx="0" cy="0"/>
          <a:chOff x="0" y="0"/>
          <a:chExt cx="0" cy="0"/>
        </a:xfrm>
      </p:grpSpPr>
      <p:sp>
        <p:nvSpPr>
          <p:cNvPr id="11" name="Rectangle 10"/>
          <p:cNvSpPr/>
          <p:nvPr userDrawn="1"/>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6"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8" name="Rectangle 4"/>
          <p:cNvSpPr>
            <a:spLocks noGrp="1" noChangeArrowheads="1"/>
          </p:cNvSpPr>
          <p:nvPr>
            <p:ph idx="1"/>
          </p:nvPr>
        </p:nvSpPr>
        <p:spPr bwMode="auto">
          <a:xfrm>
            <a:off x="914401" y="1295400"/>
            <a:ext cx="10909556"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lvl1pPr>
              <a:lnSpc>
                <a:spcPct val="100000"/>
              </a:lnSpc>
              <a:defRPr/>
            </a:lvl1pPr>
          </a:lstStyle>
          <a:p>
            <a:pPr lvl="0"/>
            <a:r>
              <a:rPr lang="en-US" dirty="0"/>
              <a:t>Click to edit Master title style</a:t>
            </a:r>
          </a:p>
        </p:txBody>
      </p:sp>
      <p:sp>
        <p:nvSpPr>
          <p:cNvPr id="7"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Calibri" panose="020F050202020403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Tree>
    <p:extLst>
      <p:ext uri="{BB962C8B-B14F-4D97-AF65-F5344CB8AC3E}">
        <p14:creationId xmlns:p14="http://schemas.microsoft.com/office/powerpoint/2010/main" val="7162012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8 Pt Bullets">
    <p:spTree>
      <p:nvGrpSpPr>
        <p:cNvPr id="1" name=""/>
        <p:cNvGrpSpPr/>
        <p:nvPr/>
      </p:nvGrpSpPr>
      <p:grpSpPr>
        <a:xfrm>
          <a:off x="0" y="0"/>
          <a:ext cx="0" cy="0"/>
          <a:chOff x="0" y="0"/>
          <a:chExt cx="0" cy="0"/>
        </a:xfrm>
      </p:grpSpPr>
      <p:sp>
        <p:nvSpPr>
          <p:cNvPr id="11" name="Rectangle 10"/>
          <p:cNvSpPr/>
          <p:nvPr userDrawn="1"/>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6"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8" name="Rectangle 4"/>
          <p:cNvSpPr>
            <a:spLocks noGrp="1" noChangeArrowheads="1"/>
          </p:cNvSpPr>
          <p:nvPr>
            <p:ph idx="1"/>
          </p:nvPr>
        </p:nvSpPr>
        <p:spPr bwMode="auto">
          <a:xfrm>
            <a:off x="914401" y="1295400"/>
            <a:ext cx="10909556"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800"/>
            </a:lvl1pPr>
            <a:lvl2pPr>
              <a:defRPr sz="16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lvl1pPr>
              <a:lnSpc>
                <a:spcPct val="100000"/>
              </a:lnSpc>
              <a:defRPr/>
            </a:lvl1pPr>
          </a:lstStyle>
          <a:p>
            <a:pPr lvl="0"/>
            <a:r>
              <a:rPr lang="en-US" dirty="0"/>
              <a:t>Click to edit Master title style</a:t>
            </a:r>
          </a:p>
        </p:txBody>
      </p:sp>
      <p:sp>
        <p:nvSpPr>
          <p:cNvPr id="7"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Calibri" panose="020F050202020403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Tree>
    <p:extLst>
      <p:ext uri="{BB962C8B-B14F-4D97-AF65-F5344CB8AC3E}">
        <p14:creationId xmlns:p14="http://schemas.microsoft.com/office/powerpoint/2010/main" val="23752008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8 Pt Bullets w/Gray Sidebar">
    <p:spTree>
      <p:nvGrpSpPr>
        <p:cNvPr id="1" name=""/>
        <p:cNvGrpSpPr/>
        <p:nvPr/>
      </p:nvGrpSpPr>
      <p:grpSpPr>
        <a:xfrm>
          <a:off x="0" y="0"/>
          <a:ext cx="0" cy="0"/>
          <a:chOff x="0" y="0"/>
          <a:chExt cx="0" cy="0"/>
        </a:xfrm>
      </p:grpSpPr>
      <p:sp>
        <p:nvSpPr>
          <p:cNvPr id="11" name="Rectangle 10"/>
          <p:cNvSpPr/>
          <p:nvPr userDrawn="1"/>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6"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8" name="Rectangle 4"/>
          <p:cNvSpPr>
            <a:spLocks noGrp="1" noChangeArrowheads="1"/>
          </p:cNvSpPr>
          <p:nvPr>
            <p:ph idx="1"/>
          </p:nvPr>
        </p:nvSpPr>
        <p:spPr bwMode="auto">
          <a:xfrm>
            <a:off x="914400" y="1295400"/>
            <a:ext cx="7924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800"/>
            </a:lvl1pPr>
            <a:lvl2pPr>
              <a:defRPr sz="16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lvl1pPr>
              <a:lnSpc>
                <a:spcPct val="100000"/>
              </a:lnSpc>
              <a:defRPr/>
            </a:lvl1pPr>
          </a:lstStyle>
          <a:p>
            <a:pPr lvl="0"/>
            <a:r>
              <a:rPr lang="en-US" dirty="0"/>
              <a:t>Click to edit Master title style</a:t>
            </a:r>
          </a:p>
        </p:txBody>
      </p:sp>
      <p:sp>
        <p:nvSpPr>
          <p:cNvPr id="7"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Calibri" panose="020F050202020403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
        <p:nvSpPr>
          <p:cNvPr id="16" name="Text Placeholder 15"/>
          <p:cNvSpPr>
            <a:spLocks noGrp="1"/>
          </p:cNvSpPr>
          <p:nvPr>
            <p:ph type="body" sz="quarter" idx="12" hasCustomPrompt="1"/>
          </p:nvPr>
        </p:nvSpPr>
        <p:spPr>
          <a:xfrm>
            <a:off x="9144000" y="1295400"/>
            <a:ext cx="2743200" cy="4495800"/>
          </a:xfrm>
        </p:spPr>
        <p:txBody>
          <a:bodyPr anchor="ctr"/>
          <a:lstStyle>
            <a:lvl1pPr marL="0" indent="0" algn="r">
              <a:lnSpc>
                <a:spcPts val="2400"/>
              </a:lnSpc>
              <a:spcBef>
                <a:spcPts val="0"/>
              </a:spcBef>
              <a:spcAft>
                <a:spcPts val="0"/>
              </a:spcAft>
              <a:buFontTx/>
              <a:buNone/>
              <a:defRPr sz="1800" b="1">
                <a:solidFill>
                  <a:schemeClr val="bg1">
                    <a:lumMod val="75000"/>
                  </a:schemeClr>
                </a:solidFill>
                <a:latin typeface="Calibri" panose="020F0502020204030204" pitchFamily="34" charset="0"/>
              </a:defRPr>
            </a:lvl1pPr>
            <a:lvl2pPr marL="457200" indent="0">
              <a:buFontTx/>
              <a:buNone/>
              <a:defRPr sz="1000">
                <a:latin typeface="Calibri" panose="020F0502020204030204" pitchFamily="34" charset="0"/>
              </a:defRPr>
            </a:lvl2pPr>
            <a:lvl3pPr marL="914400" indent="0">
              <a:buFontTx/>
              <a:buNone/>
              <a:defRPr sz="1000">
                <a:latin typeface="Calibri" panose="020F0502020204030204" pitchFamily="34" charset="0"/>
              </a:defRPr>
            </a:lvl3pPr>
            <a:lvl4pPr marL="1371600" indent="0">
              <a:buFontTx/>
              <a:buNone/>
              <a:defRPr sz="1000">
                <a:latin typeface="Calibri" panose="020F0502020204030204" pitchFamily="34" charset="0"/>
              </a:defRPr>
            </a:lvl4pPr>
            <a:lvl5pPr marL="1828800" indent="0">
              <a:buFontTx/>
              <a:buNone/>
              <a:defRPr sz="1000">
                <a:latin typeface="Calibri" panose="020F0502020204030204" pitchFamily="34" charset="0"/>
              </a:defRPr>
            </a:lvl5pPr>
          </a:lstStyle>
          <a:p>
            <a:pPr lvl="0"/>
            <a:r>
              <a:rPr lang="en-US" dirty="0"/>
              <a:t>Enter Your Text Here</a:t>
            </a:r>
          </a:p>
        </p:txBody>
      </p:sp>
    </p:spTree>
    <p:extLst>
      <p:ext uri="{BB962C8B-B14F-4D97-AF65-F5344CB8AC3E}">
        <p14:creationId xmlns:p14="http://schemas.microsoft.com/office/powerpoint/2010/main" val="15219975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Disclaimer, Source">
    <p:spTree>
      <p:nvGrpSpPr>
        <p:cNvPr id="1" name=""/>
        <p:cNvGrpSpPr/>
        <p:nvPr/>
      </p:nvGrpSpPr>
      <p:grpSpPr>
        <a:xfrm>
          <a:off x="0" y="0"/>
          <a:ext cx="0" cy="0"/>
          <a:chOff x="0" y="0"/>
          <a:chExt cx="0" cy="0"/>
        </a:xfrm>
      </p:grpSpPr>
      <p:sp>
        <p:nvSpPr>
          <p:cNvPr id="6" name="Rectangle 5"/>
          <p:cNvSpPr/>
          <p:nvPr userDrawn="1"/>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9"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lvl1pPr>
              <a:lnSpc>
                <a:spcPct val="100000"/>
              </a:lnSpc>
              <a:defRPr/>
            </a:lvl1pPr>
          </a:lstStyle>
          <a:p>
            <a:pPr lvl="0"/>
            <a:r>
              <a:rPr lang="en-US" dirty="0"/>
              <a:t>Click to edit Master title style</a:t>
            </a:r>
          </a:p>
        </p:txBody>
      </p:sp>
      <p:sp>
        <p:nvSpPr>
          <p:cNvPr id="10"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11"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Calibri" panose="020F050202020403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Tree>
    <p:extLst>
      <p:ext uri="{BB962C8B-B14F-4D97-AF65-F5344CB8AC3E}">
        <p14:creationId xmlns:p14="http://schemas.microsoft.com/office/powerpoint/2010/main" val="11127831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Holdings with Date in Header">
    <p:spTree>
      <p:nvGrpSpPr>
        <p:cNvPr id="1" name=""/>
        <p:cNvGrpSpPr/>
        <p:nvPr/>
      </p:nvGrpSpPr>
      <p:grpSpPr>
        <a:xfrm>
          <a:off x="0" y="0"/>
          <a:ext cx="0" cy="0"/>
          <a:chOff x="0" y="0"/>
          <a:chExt cx="0" cy="0"/>
        </a:xfrm>
      </p:grpSpPr>
      <p:sp>
        <p:nvSpPr>
          <p:cNvPr id="8" name="Rectangle 7"/>
          <p:cNvSpPr/>
          <p:nvPr userDrawn="1"/>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10"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11"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Calibri" panose="020F050202020403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
        <p:nvSpPr>
          <p:cNvPr id="6" name="Title 1"/>
          <p:cNvSpPr>
            <a:spLocks noGrp="1"/>
          </p:cNvSpPr>
          <p:nvPr>
            <p:ph type="title" hasCustomPrompt="1"/>
          </p:nvPr>
        </p:nvSpPr>
        <p:spPr>
          <a:xfrm>
            <a:off x="508000" y="76201"/>
            <a:ext cx="11379200" cy="1053639"/>
          </a:xfrm>
        </p:spPr>
        <p:txBody>
          <a:bodyPr/>
          <a:lstStyle>
            <a:lvl1pPr>
              <a:defRPr sz="3200"/>
            </a:lvl1pPr>
          </a:lstStyle>
          <a:p>
            <a:pPr>
              <a:defRPr/>
            </a:pPr>
            <a:r>
              <a:rPr lang="en-US" dirty="0"/>
              <a:t>Click to Add Heading</a:t>
            </a:r>
            <a:endParaRPr lang="en-US" sz="1200" dirty="0"/>
          </a:p>
        </p:txBody>
      </p:sp>
    </p:spTree>
    <p:extLst>
      <p:ext uri="{BB962C8B-B14F-4D97-AF65-F5344CB8AC3E}">
        <p14:creationId xmlns:p14="http://schemas.microsoft.com/office/powerpoint/2010/main" val="31671130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ullets on Half Page">
    <p:spTree>
      <p:nvGrpSpPr>
        <p:cNvPr id="1" name=""/>
        <p:cNvGrpSpPr/>
        <p:nvPr/>
      </p:nvGrpSpPr>
      <p:grpSpPr>
        <a:xfrm>
          <a:off x="0" y="0"/>
          <a:ext cx="0" cy="0"/>
          <a:chOff x="0" y="0"/>
          <a:chExt cx="0" cy="0"/>
        </a:xfrm>
      </p:grpSpPr>
      <p:sp>
        <p:nvSpPr>
          <p:cNvPr id="8" name="Rectangle 7"/>
          <p:cNvSpPr/>
          <p:nvPr userDrawn="1"/>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9"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lvl1pPr>
              <a:lnSpc>
                <a:spcPct val="100000"/>
              </a:lnSpc>
              <a:defRPr/>
            </a:lvl1pPr>
          </a:lstStyle>
          <a:p>
            <a:pPr lvl="0"/>
            <a:r>
              <a:rPr lang="en-US" dirty="0"/>
              <a:t>Click to edit Master title style</a:t>
            </a:r>
          </a:p>
        </p:txBody>
      </p:sp>
      <p:sp>
        <p:nvSpPr>
          <p:cNvPr id="10"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11"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Calibri" panose="020F050202020403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
        <p:nvSpPr>
          <p:cNvPr id="13" name="Rectangle 4"/>
          <p:cNvSpPr>
            <a:spLocks noGrp="1" noChangeArrowheads="1"/>
          </p:cNvSpPr>
          <p:nvPr>
            <p:ph idx="1"/>
          </p:nvPr>
        </p:nvSpPr>
        <p:spPr bwMode="auto">
          <a:xfrm>
            <a:off x="914401" y="1295400"/>
            <a:ext cx="5384799"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800"/>
            </a:lvl1pPr>
            <a:lvl2pPr>
              <a:defRPr sz="16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190407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No Title, Disclaimer, Source">
    <p:spTree>
      <p:nvGrpSpPr>
        <p:cNvPr id="1" name=""/>
        <p:cNvGrpSpPr/>
        <p:nvPr/>
      </p:nvGrpSpPr>
      <p:grpSpPr>
        <a:xfrm>
          <a:off x="0" y="0"/>
          <a:ext cx="0" cy="0"/>
          <a:chOff x="0" y="0"/>
          <a:chExt cx="0" cy="0"/>
        </a:xfrm>
      </p:grpSpPr>
      <p:sp>
        <p:nvSpPr>
          <p:cNvPr id="5" name="Rectangle 4"/>
          <p:cNvSpPr/>
          <p:nvPr/>
        </p:nvSpPr>
        <p:spPr bwMode="auto">
          <a:xfrm>
            <a:off x="0" y="0"/>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7"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8"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Calibri" panose="020F050202020403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Tree>
    <p:extLst>
      <p:ext uri="{BB962C8B-B14F-4D97-AF65-F5344CB8AC3E}">
        <p14:creationId xmlns:p14="http://schemas.microsoft.com/office/powerpoint/2010/main" val="29596463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Disclaimer, Source, Small Blue Field">
    <p:spTree>
      <p:nvGrpSpPr>
        <p:cNvPr id="1" name=""/>
        <p:cNvGrpSpPr/>
        <p:nvPr/>
      </p:nvGrpSpPr>
      <p:grpSpPr>
        <a:xfrm>
          <a:off x="0" y="0"/>
          <a:ext cx="0" cy="0"/>
          <a:chOff x="0" y="0"/>
          <a:chExt cx="0" cy="0"/>
        </a:xfrm>
      </p:grpSpPr>
      <p:sp>
        <p:nvSpPr>
          <p:cNvPr id="5" name="Rectangle 4"/>
          <p:cNvSpPr/>
          <p:nvPr/>
        </p:nvSpPr>
        <p:spPr bwMode="auto">
          <a:xfrm>
            <a:off x="0" y="0"/>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7" name="Rectangle 3"/>
          <p:cNvSpPr>
            <a:spLocks noGrp="1" noChangeArrowheads="1"/>
          </p:cNvSpPr>
          <p:nvPr>
            <p:ph type="title"/>
          </p:nvPr>
        </p:nvSpPr>
        <p:spPr bwMode="auto">
          <a:xfrm>
            <a:off x="508000" y="241069"/>
            <a:ext cx="11379200" cy="660170"/>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lvl1pPr>
              <a:lnSpc>
                <a:spcPct val="100000"/>
              </a:lnSpc>
              <a:defRPr/>
            </a:lvl1pPr>
          </a:lstStyle>
          <a:p>
            <a:pPr lvl="0"/>
            <a:r>
              <a:rPr lang="en-US" dirty="0"/>
              <a:t>Click to edit Master title style</a:t>
            </a:r>
          </a:p>
        </p:txBody>
      </p:sp>
      <p:sp>
        <p:nvSpPr>
          <p:cNvPr id="8" name="Text Placeholder 5"/>
          <p:cNvSpPr>
            <a:spLocks noGrp="1"/>
          </p:cNvSpPr>
          <p:nvPr>
            <p:ph type="body" sz="quarter" idx="10" hasCustomPrompt="1"/>
          </p:nvPr>
        </p:nvSpPr>
        <p:spPr>
          <a:xfrm>
            <a:off x="914400" y="6586756"/>
            <a:ext cx="105664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9"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Calibri" panose="020F050202020403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Tree>
    <p:extLst>
      <p:ext uri="{BB962C8B-B14F-4D97-AF65-F5344CB8AC3E}">
        <p14:creationId xmlns:p14="http://schemas.microsoft.com/office/powerpoint/2010/main" val="10871216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Morningstar Holdings Disclaimer">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Source: Clark Capital Management and Morningstar</a:t>
            </a:r>
          </a:p>
        </p:txBody>
      </p:sp>
      <p:sp>
        <p:nvSpPr>
          <p:cNvPr id="7" name="Rectangle 6"/>
          <p:cNvSpPr/>
          <p:nvPr/>
        </p:nvSpPr>
        <p:spPr bwMode="auto">
          <a:xfrm>
            <a:off x="0" y="0"/>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9" name="Rectangle 8"/>
          <p:cNvSpPr/>
          <p:nvPr userDrawn="1"/>
        </p:nvSpPr>
        <p:spPr>
          <a:xfrm>
            <a:off x="914400" y="5939136"/>
            <a:ext cx="11074400" cy="461665"/>
          </a:xfrm>
          <a:prstGeom prst="rect">
            <a:avLst/>
          </a:prstGeom>
        </p:spPr>
        <p:txBody>
          <a:bodyPr wrap="square" anchor="b">
            <a:spAutoFit/>
          </a:bodyPr>
          <a:lstStyle/>
          <a:p>
            <a:pPr algn="just" fontAlgn="base">
              <a:spcBef>
                <a:spcPct val="0"/>
              </a:spcBef>
              <a:spcAft>
                <a:spcPct val="0"/>
              </a:spcAft>
            </a:pPr>
            <a:r>
              <a:rPr lang="en-US" sz="800" dirty="0">
                <a:solidFill>
                  <a:srgbClr val="808080"/>
                </a:solidFill>
                <a:latin typeface="Calibri" panose="020F0502020204030204" pitchFamily="34" charset="0"/>
                <a:cs typeface="Arial" panose="020B0604020202020204" pitchFamily="34" charset="0"/>
              </a:rPr>
              <a:t>This is not a recommendation to buy or sell a particular security. Past performance is not indicative of future results. You should not assume that any of the securities transactions, sectors or holdings discussed in this report were or will prove to be profitable or equal the performance of the securities listed in this report. There is no assurance that any of the securities, sectors or industries discussed herein will be included in or excluded from an account's portfolio. Clark Capital Management Group reserves the right to modify its current investment strategies based on changing market dynamics or client needs. Recommendations from the last 12 month are available upon request. </a:t>
            </a:r>
          </a:p>
        </p:txBody>
      </p:sp>
    </p:spTree>
    <p:extLst>
      <p:ext uri="{BB962C8B-B14F-4D97-AF65-F5344CB8AC3E}">
        <p14:creationId xmlns:p14="http://schemas.microsoft.com/office/powerpoint/2010/main" val="19086978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Morningstar Minimal Disclaimer">
    <p:spTree>
      <p:nvGrpSpPr>
        <p:cNvPr id="1" name=""/>
        <p:cNvGrpSpPr/>
        <p:nvPr/>
      </p:nvGrpSpPr>
      <p:grpSpPr>
        <a:xfrm>
          <a:off x="0" y="0"/>
          <a:ext cx="0" cy="0"/>
          <a:chOff x="0" y="0"/>
          <a:chExt cx="0" cy="0"/>
        </a:xfrm>
      </p:grpSpPr>
      <p:sp>
        <p:nvSpPr>
          <p:cNvPr id="2" name="Rectangle 1"/>
          <p:cNvSpPr/>
          <p:nvPr/>
        </p:nvSpPr>
        <p:spPr>
          <a:xfrm>
            <a:off x="468551" y="6629401"/>
            <a:ext cx="1592103" cy="246221"/>
          </a:xfrm>
          <a:prstGeom prst="rect">
            <a:avLst/>
          </a:prstGeom>
        </p:spPr>
        <p:txBody>
          <a:bodyPr wrap="none">
            <a:spAutoFit/>
          </a:bodyPr>
          <a:lstStyle/>
          <a:p>
            <a:pPr algn="ctr" fontAlgn="base">
              <a:spcBef>
                <a:spcPct val="0"/>
              </a:spcBef>
              <a:spcAft>
                <a:spcPct val="0"/>
              </a:spcAft>
            </a:pPr>
            <a:r>
              <a:rPr lang="en-US" sz="1000" dirty="0">
                <a:solidFill>
                  <a:srgbClr val="00407A"/>
                </a:solidFill>
                <a:latin typeface="Calibri" panose="020F0502020204030204" pitchFamily="34" charset="0"/>
                <a:cs typeface="Times New Roman" pitchFamily="18" charset="0"/>
              </a:rPr>
              <a:t>Source: Morningstar Direct</a:t>
            </a:r>
          </a:p>
        </p:txBody>
      </p:sp>
      <p:sp>
        <p:nvSpPr>
          <p:cNvPr id="5"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Source: Clark Capital Management and Morningstar</a:t>
            </a:r>
          </a:p>
        </p:txBody>
      </p:sp>
      <p:sp>
        <p:nvSpPr>
          <p:cNvPr id="9" name="Rectangle 8"/>
          <p:cNvSpPr/>
          <p:nvPr userDrawn="1"/>
        </p:nvSpPr>
        <p:spPr>
          <a:xfrm>
            <a:off x="914400" y="6261556"/>
            <a:ext cx="11074400" cy="215444"/>
          </a:xfrm>
          <a:prstGeom prst="rect">
            <a:avLst/>
          </a:prstGeom>
        </p:spPr>
        <p:txBody>
          <a:bodyPr wrap="square" anchor="b">
            <a:spAutoFit/>
          </a:bodyPr>
          <a:lstStyle/>
          <a:p>
            <a:pPr algn="just" fontAlgn="base">
              <a:spcBef>
                <a:spcPct val="0"/>
              </a:spcBef>
              <a:spcAft>
                <a:spcPct val="0"/>
              </a:spcAft>
            </a:pPr>
            <a:r>
              <a:rPr lang="en-US" sz="800" dirty="0">
                <a:solidFill>
                  <a:srgbClr val="808080"/>
                </a:solidFill>
                <a:latin typeface="Calibri" panose="020F0502020204030204" pitchFamily="34" charset="0"/>
                <a:cs typeface="Arial" panose="020B0604020202020204" pitchFamily="34" charset="0"/>
              </a:rPr>
              <a:t>This is not a recommendation to buy or sell a security or to adopt a particular investment strategy. Please see attached disclosures.</a:t>
            </a:r>
          </a:p>
        </p:txBody>
      </p:sp>
      <p:sp>
        <p:nvSpPr>
          <p:cNvPr id="11" name="Rectangle 10"/>
          <p:cNvSpPr/>
          <p:nvPr userDrawn="1"/>
        </p:nvSpPr>
        <p:spPr bwMode="auto">
          <a:xfrm>
            <a:off x="0" y="0"/>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Tree>
    <p:extLst>
      <p:ext uri="{BB962C8B-B14F-4D97-AF65-F5344CB8AC3E}">
        <p14:creationId xmlns:p14="http://schemas.microsoft.com/office/powerpoint/2010/main" val="3806492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7_Title and Bullete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61A78E-16BD-4337-8EFB-417E5733FE1B}"/>
              </a:ext>
            </a:extLst>
          </p:cNvPr>
          <p:cNvSpPr/>
          <p:nvPr userDrawn="1"/>
        </p:nvSpPr>
        <p:spPr bwMode="auto">
          <a:xfrm>
            <a:off x="0" y="0"/>
            <a:ext cx="685800" cy="6858000"/>
          </a:xfrm>
          <a:prstGeom prst="rect">
            <a:avLst/>
          </a:prstGeom>
          <a:solidFill>
            <a:srgbClr val="00467F">
              <a:alpha val="18039"/>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Palatino Linotype" pitchFamily="18" charset="0"/>
              <a:cs typeface="Times New Roman" pitchFamily="18" charset="0"/>
            </a:endParaRPr>
          </a:p>
        </p:txBody>
      </p:sp>
      <p:sp>
        <p:nvSpPr>
          <p:cNvPr id="6" name="Text Placeholder 5"/>
          <p:cNvSpPr>
            <a:spLocks noGrp="1"/>
          </p:cNvSpPr>
          <p:nvPr>
            <p:ph type="body" sz="quarter" idx="10" hasCustomPrompt="1"/>
          </p:nvPr>
        </p:nvSpPr>
        <p:spPr>
          <a:xfrm>
            <a:off x="838199" y="6629400"/>
            <a:ext cx="11138155" cy="228600"/>
          </a:xfrm>
        </p:spPr>
        <p:txBody>
          <a:bodyPr anchor="ctr"/>
          <a:lstStyle>
            <a:lvl1pPr marL="0" indent="0">
              <a:buFontTx/>
              <a:buNone/>
              <a:defRPr sz="1000" baseline="0">
                <a:solidFill>
                  <a:schemeClr val="accent1"/>
                </a:solidFill>
                <a:latin typeface="Calibri" panose="020F0502020204030204" pitchFamily="34" charset="0"/>
              </a:defRPr>
            </a:lvl1pPr>
          </a:lstStyle>
          <a:p>
            <a:pPr lvl="0"/>
            <a:r>
              <a:rPr lang="en-US" dirty="0"/>
              <a:t>Click to Edit Source</a:t>
            </a:r>
          </a:p>
        </p:txBody>
      </p:sp>
      <p:sp>
        <p:nvSpPr>
          <p:cNvPr id="8" name="Rectangle 4"/>
          <p:cNvSpPr>
            <a:spLocks noGrp="1" noChangeArrowheads="1"/>
          </p:cNvSpPr>
          <p:nvPr>
            <p:ph idx="1"/>
          </p:nvPr>
        </p:nvSpPr>
        <p:spPr bwMode="auto">
          <a:xfrm>
            <a:off x="828908" y="1295400"/>
            <a:ext cx="11147448"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3"/>
          <p:cNvSpPr>
            <a:spLocks noGrp="1" noChangeArrowheads="1"/>
          </p:cNvSpPr>
          <p:nvPr>
            <p:ph type="title"/>
          </p:nvPr>
        </p:nvSpPr>
        <p:spPr bwMode="auto">
          <a:xfrm>
            <a:off x="838200" y="76201"/>
            <a:ext cx="11138154"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dirty="0"/>
              <a:t>Click to edit Master title style</a:t>
            </a:r>
          </a:p>
        </p:txBody>
      </p:sp>
      <p:sp>
        <p:nvSpPr>
          <p:cNvPr id="7" name="Text Placeholder 8"/>
          <p:cNvSpPr>
            <a:spLocks noGrp="1"/>
          </p:cNvSpPr>
          <p:nvPr>
            <p:ph type="body" sz="quarter" idx="11" hasCustomPrompt="1"/>
          </p:nvPr>
        </p:nvSpPr>
        <p:spPr>
          <a:xfrm>
            <a:off x="838200" y="5867400"/>
            <a:ext cx="11138155"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pic>
        <p:nvPicPr>
          <p:cNvPr id="3" name="Picture 2" descr="A picture containing outdoor object&#10;&#10;Description automatically generated">
            <a:extLst>
              <a:ext uri="{FF2B5EF4-FFF2-40B4-BE49-F238E27FC236}">
                <a16:creationId xmlns:a16="http://schemas.microsoft.com/office/drawing/2014/main" id="{3FDF1CDD-0840-45FA-AD00-B625296737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707" y="6339305"/>
            <a:ext cx="580189" cy="580189"/>
          </a:xfrm>
          <a:prstGeom prst="rect">
            <a:avLst/>
          </a:prstGeom>
        </p:spPr>
      </p:pic>
    </p:spTree>
    <p:extLst>
      <p:ext uri="{BB962C8B-B14F-4D97-AF65-F5344CB8AC3E}">
        <p14:creationId xmlns:p14="http://schemas.microsoft.com/office/powerpoint/2010/main" val="28826900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Standard Morningstar Disclaimer">
    <p:spTree>
      <p:nvGrpSpPr>
        <p:cNvPr id="1" name=""/>
        <p:cNvGrpSpPr/>
        <p:nvPr/>
      </p:nvGrpSpPr>
      <p:grpSpPr>
        <a:xfrm>
          <a:off x="0" y="0"/>
          <a:ext cx="0" cy="0"/>
          <a:chOff x="0" y="0"/>
          <a:chExt cx="0" cy="0"/>
        </a:xfrm>
      </p:grpSpPr>
      <p:sp>
        <p:nvSpPr>
          <p:cNvPr id="2" name="Rectangle 1"/>
          <p:cNvSpPr/>
          <p:nvPr/>
        </p:nvSpPr>
        <p:spPr>
          <a:xfrm>
            <a:off x="468551" y="6629401"/>
            <a:ext cx="1592103" cy="246221"/>
          </a:xfrm>
          <a:prstGeom prst="rect">
            <a:avLst/>
          </a:prstGeom>
        </p:spPr>
        <p:txBody>
          <a:bodyPr wrap="none">
            <a:spAutoFit/>
          </a:bodyPr>
          <a:lstStyle/>
          <a:p>
            <a:pPr algn="ctr" fontAlgn="base">
              <a:spcBef>
                <a:spcPct val="0"/>
              </a:spcBef>
              <a:spcAft>
                <a:spcPct val="0"/>
              </a:spcAft>
            </a:pPr>
            <a:r>
              <a:rPr lang="en-US" sz="1000" dirty="0">
                <a:solidFill>
                  <a:srgbClr val="00407A"/>
                </a:solidFill>
                <a:latin typeface="Calibri" panose="020F0502020204030204" pitchFamily="34" charset="0"/>
                <a:cs typeface="Times New Roman" pitchFamily="18" charset="0"/>
              </a:rPr>
              <a:t>Source: Morningstar Direct</a:t>
            </a:r>
          </a:p>
        </p:txBody>
      </p:sp>
      <p:sp>
        <p:nvSpPr>
          <p:cNvPr id="5"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Source: Clark Capital Management and Morningstar</a:t>
            </a:r>
          </a:p>
        </p:txBody>
      </p:sp>
      <p:sp>
        <p:nvSpPr>
          <p:cNvPr id="9" name="Rectangle 8"/>
          <p:cNvSpPr/>
          <p:nvPr userDrawn="1"/>
        </p:nvSpPr>
        <p:spPr>
          <a:xfrm>
            <a:off x="914400" y="6138447"/>
            <a:ext cx="11074400" cy="338554"/>
          </a:xfrm>
          <a:prstGeom prst="rect">
            <a:avLst/>
          </a:prstGeom>
        </p:spPr>
        <p:txBody>
          <a:bodyPr wrap="square" anchor="b">
            <a:spAutoFit/>
          </a:bodyPr>
          <a:lstStyle/>
          <a:p>
            <a:pPr algn="just" fontAlgn="base">
              <a:spcBef>
                <a:spcPct val="0"/>
              </a:spcBef>
              <a:spcAft>
                <a:spcPct val="0"/>
              </a:spcAft>
            </a:pPr>
            <a:r>
              <a:rPr lang="en-US" sz="800" dirty="0">
                <a:solidFill>
                  <a:srgbClr val="808080"/>
                </a:solidFill>
                <a:latin typeface="Calibri" panose="020F0502020204030204" pitchFamily="34" charset="0"/>
                <a:cs typeface="Arial" panose="020B0604020202020204" pitchFamily="34" charset="0"/>
              </a:rPr>
              <a:t>Past performance not indicative of future results. Please see attached disclosures. Pure gross returns do not reflect the deduction of fees and expenses, including fees payable to Clark Capital, the program or platform sponsor, your financial advisor and other expenses that an investor may incur. The net 3.00% performance is shown because 3.00% is the highest possible industry standard platform fee.</a:t>
            </a:r>
          </a:p>
        </p:txBody>
      </p:sp>
      <p:sp>
        <p:nvSpPr>
          <p:cNvPr id="10" name="Rectangle 9"/>
          <p:cNvSpPr/>
          <p:nvPr userDrawn="1"/>
        </p:nvSpPr>
        <p:spPr bwMode="auto">
          <a:xfrm>
            <a:off x="0" y="0"/>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Tree>
    <p:extLst>
      <p:ext uri="{BB962C8B-B14F-4D97-AF65-F5344CB8AC3E}">
        <p14:creationId xmlns:p14="http://schemas.microsoft.com/office/powerpoint/2010/main" val="19108538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06FEC2-D9FF-451D-816B-5E5DF324B514}"/>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39578" t="34076" r="5851" b="9757"/>
          <a:stretch/>
        </p:blipFill>
        <p:spPr>
          <a:xfrm>
            <a:off x="0" y="609600"/>
            <a:ext cx="12192000" cy="6248400"/>
          </a:xfrm>
          <a:prstGeom prst="rect">
            <a:avLst/>
          </a:prstGeom>
        </p:spPr>
      </p:pic>
      <p:sp>
        <p:nvSpPr>
          <p:cNvPr id="4" name="Rectangle 3"/>
          <p:cNvSpPr/>
          <p:nvPr userDrawn="1"/>
        </p:nvSpPr>
        <p:spPr bwMode="auto">
          <a:xfrm>
            <a:off x="0" y="8343509"/>
            <a:ext cx="12192000" cy="282967"/>
          </a:xfrm>
          <a:prstGeom prst="rect">
            <a:avLst/>
          </a:prstGeom>
          <a:solidFill>
            <a:srgbClr val="F7B84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5" name="Title 1"/>
          <p:cNvSpPr>
            <a:spLocks noGrp="1"/>
          </p:cNvSpPr>
          <p:nvPr>
            <p:ph type="ctrTitle" hasCustomPrompt="1"/>
          </p:nvPr>
        </p:nvSpPr>
        <p:spPr>
          <a:xfrm>
            <a:off x="-13855" y="2514600"/>
            <a:ext cx="12192000" cy="1600200"/>
          </a:xfrm>
          <a:prstGeom prst="rect">
            <a:avLst/>
          </a:prstGeom>
          <a:noFill/>
          <a:effectLst>
            <a:outerShdw blurRad="50800" dist="38100" dir="5400000" algn="t" rotWithShape="0">
              <a:prstClr val="black">
                <a:alpha val="40000"/>
              </a:prstClr>
            </a:outerShdw>
          </a:effectLst>
        </p:spPr>
        <p:txBody>
          <a:bodyPr anchor="b">
            <a:scene3d>
              <a:camera prst="orthographicFront"/>
              <a:lightRig rig="threePt" dir="t"/>
            </a:scene3d>
            <a:sp3d extrusionH="57150">
              <a:bevelT w="38100" h="38100"/>
            </a:sp3d>
          </a:bodyPr>
          <a:lstStyle>
            <a:lvl1pPr algn="ctr">
              <a:defRPr sz="4800">
                <a:solidFill>
                  <a:srgbClr val="00467F"/>
                </a:solidFill>
              </a:defRPr>
            </a:lvl1pPr>
          </a:lstStyle>
          <a:p>
            <a:r>
              <a:rPr lang="en-US" dirty="0"/>
              <a:t>Click to edit title</a:t>
            </a:r>
          </a:p>
        </p:txBody>
      </p:sp>
      <p:sp>
        <p:nvSpPr>
          <p:cNvPr id="6" name="Text Placeholder 6"/>
          <p:cNvSpPr>
            <a:spLocks noGrp="1"/>
          </p:cNvSpPr>
          <p:nvPr>
            <p:ph type="body" sz="quarter" idx="11" hasCustomPrompt="1"/>
          </p:nvPr>
        </p:nvSpPr>
        <p:spPr>
          <a:xfrm>
            <a:off x="544945" y="4343400"/>
            <a:ext cx="11074400" cy="1219200"/>
          </a:xfrm>
        </p:spPr>
        <p:txBody>
          <a:bodyPr/>
          <a:lstStyle>
            <a:lvl1pPr marL="0" indent="0" algn="ctr">
              <a:buFontTx/>
              <a:buNone/>
              <a:defRPr>
                <a:solidFill>
                  <a:srgbClr val="00407A"/>
                </a:solidFill>
                <a:effectLst>
                  <a:outerShdw blurRad="50800" dist="38100" dir="2700000" algn="tl" rotWithShape="0">
                    <a:prstClr val="black">
                      <a:alpha val="40000"/>
                    </a:prstClr>
                  </a:outerShdw>
                </a:effectLst>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dirty="0"/>
              <a:t>Click to edit subtitle</a:t>
            </a:r>
          </a:p>
        </p:txBody>
      </p:sp>
      <p:cxnSp>
        <p:nvCxnSpPr>
          <p:cNvPr id="7" name="Straight Connector 6"/>
          <p:cNvCxnSpPr/>
          <p:nvPr userDrawn="1"/>
        </p:nvCxnSpPr>
        <p:spPr bwMode="auto">
          <a:xfrm>
            <a:off x="544945" y="4267200"/>
            <a:ext cx="11074400" cy="0"/>
          </a:xfrm>
          <a:prstGeom prst="line">
            <a:avLst/>
          </a:prstGeom>
          <a:solidFill>
            <a:schemeClr val="accent1"/>
          </a:solidFill>
          <a:ln w="38100" cap="flat" cmpd="sng" algn="ctr">
            <a:solidFill>
              <a:srgbClr val="FFC000"/>
            </a:solidFill>
            <a:prstDash val="solid"/>
            <a:miter lim="800000"/>
            <a:headEnd type="none" w="med" len="med"/>
            <a:tailEnd type="none" w="med" len="med"/>
          </a:ln>
          <a:effectLst/>
          <a:scene3d>
            <a:camera prst="orthographicFront"/>
            <a:lightRig rig="threePt" dir="t"/>
          </a:scene3d>
          <a:sp3d>
            <a:bevelT/>
          </a:sp3d>
        </p:spPr>
      </p:cxnSp>
      <p:sp>
        <p:nvSpPr>
          <p:cNvPr id="8" name="Rectangle 7"/>
          <p:cNvSpPr/>
          <p:nvPr userDrawn="1"/>
        </p:nvSpPr>
        <p:spPr bwMode="auto">
          <a:xfrm>
            <a:off x="0" y="8343509"/>
            <a:ext cx="12192000" cy="282967"/>
          </a:xfrm>
          <a:prstGeom prst="rect">
            <a:avLst/>
          </a:prstGeom>
          <a:solidFill>
            <a:srgbClr val="F7B84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cxnSp>
        <p:nvCxnSpPr>
          <p:cNvPr id="9" name="Straight Connector 8"/>
          <p:cNvCxnSpPr/>
          <p:nvPr userDrawn="1"/>
        </p:nvCxnSpPr>
        <p:spPr bwMode="auto">
          <a:xfrm>
            <a:off x="544945" y="4267200"/>
            <a:ext cx="11074400" cy="0"/>
          </a:xfrm>
          <a:prstGeom prst="line">
            <a:avLst/>
          </a:prstGeom>
          <a:solidFill>
            <a:schemeClr val="accent1"/>
          </a:solidFill>
          <a:ln w="38100" cap="flat" cmpd="sng" algn="ctr">
            <a:solidFill>
              <a:srgbClr val="FFC000"/>
            </a:solidFill>
            <a:prstDash val="solid"/>
            <a:miter lim="800000"/>
            <a:headEnd type="none" w="med" len="med"/>
            <a:tailEnd type="none" w="med" len="med"/>
          </a:ln>
          <a:effectLst/>
          <a:scene3d>
            <a:camera prst="orthographicFront"/>
            <a:lightRig rig="threePt" dir="t"/>
          </a:scene3d>
          <a:sp3d>
            <a:bevelT/>
          </a:sp3d>
        </p:spPr>
      </p:cxnSp>
      <p:sp>
        <p:nvSpPr>
          <p:cNvPr id="10" name="Rectangle 9">
            <a:extLst>
              <a:ext uri="{FF2B5EF4-FFF2-40B4-BE49-F238E27FC236}">
                <a16:creationId xmlns:a16="http://schemas.microsoft.com/office/drawing/2014/main" id="{ADB0CF02-1620-46E4-A305-4C6BE55FE99F}"/>
              </a:ext>
            </a:extLst>
          </p:cNvPr>
          <p:cNvSpPr/>
          <p:nvPr userDrawn="1"/>
        </p:nvSpPr>
        <p:spPr bwMode="auto">
          <a:xfrm>
            <a:off x="0" y="0"/>
            <a:ext cx="12192000" cy="2133600"/>
          </a:xfrm>
          <a:prstGeom prst="rect">
            <a:avLst/>
          </a:prstGeom>
          <a:solidFill>
            <a:schemeClr val="accent1"/>
          </a:solidFill>
          <a:ln w="9525" cap="flat" cmpd="sng" algn="ctr">
            <a:no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Palatino Linotype" pitchFamily="18" charset="0"/>
              <a:cs typeface="Times New Roman" pitchFamily="18" charset="0"/>
            </a:endParaRPr>
          </a:p>
        </p:txBody>
      </p:sp>
      <p:pic>
        <p:nvPicPr>
          <p:cNvPr id="11" name="Picture 10">
            <a:extLst>
              <a:ext uri="{FF2B5EF4-FFF2-40B4-BE49-F238E27FC236}">
                <a16:creationId xmlns:a16="http://schemas.microsoft.com/office/drawing/2014/main" id="{C1302FF9-53A0-4F50-A62E-6853280A06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0167" y="295103"/>
            <a:ext cx="4064000" cy="842211"/>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2A8856FC-58F9-4081-B716-DE18FD6F2BD9}"/>
              </a:ext>
            </a:extLst>
          </p:cNvPr>
          <p:cNvSpPr txBox="1"/>
          <p:nvPr userDrawn="1"/>
        </p:nvSpPr>
        <p:spPr>
          <a:xfrm>
            <a:off x="0" y="6611780"/>
            <a:ext cx="12192000" cy="246221"/>
          </a:xfrm>
          <a:prstGeom prst="rect">
            <a:avLst/>
          </a:prstGeom>
          <a:solidFill>
            <a:schemeClr val="accent2"/>
          </a:solidFill>
        </p:spPr>
        <p:txBody>
          <a:bodyPr wrap="square" rIns="274320" rtlCol="0">
            <a:spAutoFit/>
          </a:bodyPr>
          <a:lstStyle/>
          <a:p>
            <a:pPr algn="r"/>
            <a:r>
              <a:rPr lang="en-US" sz="1000" b="1" dirty="0">
                <a:latin typeface="Calibri" panose="020F0502020204030204" pitchFamily="34" charset="0"/>
                <a:cs typeface="Calibri" panose="020F0502020204030204" pitchFamily="34" charset="0"/>
              </a:rPr>
              <a:t>For One-On-One Use with a Client's Financial Advisor Only.</a:t>
            </a:r>
          </a:p>
        </p:txBody>
      </p:sp>
    </p:spTree>
    <p:extLst>
      <p:ext uri="{BB962C8B-B14F-4D97-AF65-F5344CB8AC3E}">
        <p14:creationId xmlns:p14="http://schemas.microsoft.com/office/powerpoint/2010/main" val="15133291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print">
            <a:duotone>
              <a:srgbClr val="FFFFFF">
                <a:shade val="45000"/>
                <a:satMod val="135000"/>
              </a:srgbClr>
              <a:prstClr val="white"/>
            </a:duotone>
            <a:extLst>
              <a:ext uri="{28A0092B-C50C-407E-A947-70E740481C1C}">
                <a14:useLocalDpi xmlns:a14="http://schemas.microsoft.com/office/drawing/2010/main" val="0"/>
              </a:ext>
            </a:extLst>
          </a:blip>
          <a:srcRect l="15260" t="2381" r="11495" b="5"/>
          <a:stretch/>
        </p:blipFill>
        <p:spPr>
          <a:xfrm>
            <a:off x="0" y="1"/>
            <a:ext cx="12192000" cy="6541695"/>
          </a:xfrm>
          <a:prstGeom prst="rect">
            <a:avLst/>
          </a:prstGeom>
        </p:spPr>
      </p:pic>
      <p:sp>
        <p:nvSpPr>
          <p:cNvPr id="8" name="Rectangle 7"/>
          <p:cNvSpPr/>
          <p:nvPr/>
        </p:nvSpPr>
        <p:spPr bwMode="auto">
          <a:xfrm>
            <a:off x="0" y="8343509"/>
            <a:ext cx="12192000" cy="282967"/>
          </a:xfrm>
          <a:prstGeom prst="rect">
            <a:avLst/>
          </a:prstGeom>
          <a:solidFill>
            <a:srgbClr val="F7B84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5" name="Title 1"/>
          <p:cNvSpPr>
            <a:spLocks noGrp="1"/>
          </p:cNvSpPr>
          <p:nvPr>
            <p:ph type="ctrTitle" hasCustomPrompt="1"/>
          </p:nvPr>
        </p:nvSpPr>
        <p:spPr>
          <a:xfrm>
            <a:off x="-13855" y="2286000"/>
            <a:ext cx="12192000" cy="1600200"/>
          </a:xfrm>
          <a:prstGeom prst="rect">
            <a:avLst/>
          </a:prstGeom>
          <a:noFill/>
          <a:effectLst>
            <a:outerShdw blurRad="50800" dist="38100" dir="5400000" algn="t" rotWithShape="0">
              <a:prstClr val="black">
                <a:alpha val="40000"/>
              </a:prstClr>
            </a:outerShdw>
          </a:effectLst>
        </p:spPr>
        <p:txBody>
          <a:bodyPr anchor="b">
            <a:scene3d>
              <a:camera prst="orthographicFront"/>
              <a:lightRig rig="threePt" dir="t"/>
            </a:scene3d>
            <a:sp3d extrusionH="57150">
              <a:bevelT w="38100" h="38100"/>
            </a:sp3d>
          </a:bodyPr>
          <a:lstStyle>
            <a:lvl1pPr algn="ctr">
              <a:defRPr sz="4800">
                <a:solidFill>
                  <a:srgbClr val="00467F"/>
                </a:solidFill>
              </a:defRPr>
            </a:lvl1pPr>
          </a:lstStyle>
          <a:p>
            <a:r>
              <a:rPr lang="en-US" dirty="0"/>
              <a:t>Click to edit title</a:t>
            </a:r>
          </a:p>
        </p:txBody>
      </p:sp>
      <p:sp>
        <p:nvSpPr>
          <p:cNvPr id="7" name="Text Placeholder 6"/>
          <p:cNvSpPr>
            <a:spLocks noGrp="1"/>
          </p:cNvSpPr>
          <p:nvPr>
            <p:ph type="body" sz="quarter" idx="11" hasCustomPrompt="1"/>
          </p:nvPr>
        </p:nvSpPr>
        <p:spPr>
          <a:xfrm>
            <a:off x="544945" y="4114800"/>
            <a:ext cx="11074400" cy="1219200"/>
          </a:xfrm>
        </p:spPr>
        <p:txBody>
          <a:bodyPr/>
          <a:lstStyle>
            <a:lvl1pPr marL="0" indent="0" algn="ctr">
              <a:buFontTx/>
              <a:buNone/>
              <a:defRPr>
                <a:solidFill>
                  <a:srgbClr val="00407A"/>
                </a:solidFill>
                <a:effectLst>
                  <a:outerShdw blurRad="50800" dist="38100" dir="2700000" algn="tl" rotWithShape="0">
                    <a:prstClr val="black">
                      <a:alpha val="40000"/>
                    </a:prstClr>
                  </a:outerShdw>
                </a:effectLst>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dirty="0"/>
              <a:t>Click to edit subtitle</a:t>
            </a:r>
          </a:p>
        </p:txBody>
      </p:sp>
      <p:cxnSp>
        <p:nvCxnSpPr>
          <p:cNvPr id="12" name="Straight Connector 11"/>
          <p:cNvCxnSpPr/>
          <p:nvPr/>
        </p:nvCxnSpPr>
        <p:spPr bwMode="auto">
          <a:xfrm>
            <a:off x="544945" y="4038600"/>
            <a:ext cx="11074400" cy="0"/>
          </a:xfrm>
          <a:prstGeom prst="line">
            <a:avLst/>
          </a:prstGeom>
          <a:solidFill>
            <a:schemeClr val="accent1"/>
          </a:solidFill>
          <a:ln w="38100" cap="flat" cmpd="sng" algn="ctr">
            <a:solidFill>
              <a:srgbClr val="FFC000"/>
            </a:solidFill>
            <a:prstDash val="solid"/>
            <a:miter lim="800000"/>
            <a:headEnd type="none" w="med" len="med"/>
            <a:tailEnd type="none" w="med" len="med"/>
          </a:ln>
          <a:effectLst/>
          <a:scene3d>
            <a:camera prst="orthographicFront"/>
            <a:lightRig rig="threePt" dir="t"/>
          </a:scene3d>
          <a:sp3d>
            <a:bevelT/>
          </a:sp3d>
        </p:spPr>
      </p:cxnSp>
      <p:sp>
        <p:nvSpPr>
          <p:cNvPr id="9" name="Text Placeholder 5"/>
          <p:cNvSpPr>
            <a:spLocks noGrp="1"/>
          </p:cNvSpPr>
          <p:nvPr>
            <p:ph type="body" sz="quarter" idx="10" hasCustomPrompt="1"/>
          </p:nvPr>
        </p:nvSpPr>
        <p:spPr>
          <a:xfrm>
            <a:off x="914400" y="6586756"/>
            <a:ext cx="105664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24094"/>
            <a:ext cx="845208" cy="633906"/>
          </a:xfrm>
          <a:prstGeom prst="rect">
            <a:avLst/>
          </a:prstGeom>
        </p:spPr>
      </p:pic>
      <p:sp>
        <p:nvSpPr>
          <p:cNvPr id="14" name="Rectangle 13"/>
          <p:cNvSpPr/>
          <p:nvPr userDrawn="1"/>
        </p:nvSpPr>
        <p:spPr bwMode="auto">
          <a:xfrm>
            <a:off x="0" y="8343509"/>
            <a:ext cx="12192000" cy="282967"/>
          </a:xfrm>
          <a:prstGeom prst="rect">
            <a:avLst/>
          </a:prstGeom>
          <a:solidFill>
            <a:srgbClr val="F7B84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cxnSp>
        <p:nvCxnSpPr>
          <p:cNvPr id="15" name="Straight Connector 14"/>
          <p:cNvCxnSpPr/>
          <p:nvPr userDrawn="1"/>
        </p:nvCxnSpPr>
        <p:spPr bwMode="auto">
          <a:xfrm>
            <a:off x="544945" y="4038600"/>
            <a:ext cx="11074400" cy="0"/>
          </a:xfrm>
          <a:prstGeom prst="line">
            <a:avLst/>
          </a:prstGeom>
          <a:solidFill>
            <a:schemeClr val="accent1"/>
          </a:solidFill>
          <a:ln w="38100" cap="flat" cmpd="sng" algn="ctr">
            <a:solidFill>
              <a:srgbClr val="FFC000"/>
            </a:solidFill>
            <a:prstDash val="solid"/>
            <a:miter lim="800000"/>
            <a:headEnd type="none" w="med" len="med"/>
            <a:tailEnd type="none" w="med" len="med"/>
          </a:ln>
          <a:effectLst/>
          <a:scene3d>
            <a:camera prst="orthographicFront"/>
            <a:lightRig rig="threePt" dir="t"/>
          </a:scene3d>
          <a:sp3d>
            <a:bevelT/>
          </a:sp3d>
        </p:spPr>
      </p:cxn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224094"/>
            <a:ext cx="845208" cy="633906"/>
          </a:xfrm>
          <a:prstGeom prst="rect">
            <a:avLst/>
          </a:prstGeom>
        </p:spPr>
      </p:pic>
    </p:spTree>
    <p:extLst>
      <p:ext uri="{BB962C8B-B14F-4D97-AF65-F5344CB8AC3E}">
        <p14:creationId xmlns:p14="http://schemas.microsoft.com/office/powerpoint/2010/main" val="39829082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and Bulleted Content">
    <p:spTree>
      <p:nvGrpSpPr>
        <p:cNvPr id="1" name=""/>
        <p:cNvGrpSpPr/>
        <p:nvPr/>
      </p:nvGrpSpPr>
      <p:grpSpPr>
        <a:xfrm>
          <a:off x="0" y="0"/>
          <a:ext cx="0" cy="0"/>
          <a:chOff x="0" y="0"/>
          <a:chExt cx="0" cy="0"/>
        </a:xfrm>
      </p:grpSpPr>
      <p:sp>
        <p:nvSpPr>
          <p:cNvPr id="10" name="Rectangle 9"/>
          <p:cNvSpPr/>
          <p:nvPr/>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6"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8" name="Rectangle 4"/>
          <p:cNvSpPr>
            <a:spLocks noGrp="1" noChangeArrowheads="1"/>
          </p:cNvSpPr>
          <p:nvPr>
            <p:ph idx="1"/>
          </p:nvPr>
        </p:nvSpPr>
        <p:spPr bwMode="auto">
          <a:xfrm>
            <a:off x="914401" y="1295400"/>
            <a:ext cx="10909556"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
        <p:nvSpPr>
          <p:cNvPr id="7"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Calibri" panose="020F050202020403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Tree>
    <p:extLst>
      <p:ext uri="{BB962C8B-B14F-4D97-AF65-F5344CB8AC3E}">
        <p14:creationId xmlns:p14="http://schemas.microsoft.com/office/powerpoint/2010/main" val="1467405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8 Pt Bullets">
    <p:spTree>
      <p:nvGrpSpPr>
        <p:cNvPr id="1" name=""/>
        <p:cNvGrpSpPr/>
        <p:nvPr/>
      </p:nvGrpSpPr>
      <p:grpSpPr>
        <a:xfrm>
          <a:off x="0" y="0"/>
          <a:ext cx="0" cy="0"/>
          <a:chOff x="0" y="0"/>
          <a:chExt cx="0" cy="0"/>
        </a:xfrm>
      </p:grpSpPr>
      <p:sp>
        <p:nvSpPr>
          <p:cNvPr id="10" name="Rectangle 9"/>
          <p:cNvSpPr/>
          <p:nvPr/>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6"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8" name="Rectangle 4"/>
          <p:cNvSpPr>
            <a:spLocks noGrp="1" noChangeArrowheads="1"/>
          </p:cNvSpPr>
          <p:nvPr>
            <p:ph idx="1"/>
          </p:nvPr>
        </p:nvSpPr>
        <p:spPr bwMode="auto">
          <a:xfrm>
            <a:off x="914401" y="1295400"/>
            <a:ext cx="10909556"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800"/>
            </a:lvl1pPr>
            <a:lvl2pPr>
              <a:defRPr sz="16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
        <p:nvSpPr>
          <p:cNvPr id="7"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Calibri" panose="020F050202020403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Tree>
    <p:extLst>
      <p:ext uri="{BB962C8B-B14F-4D97-AF65-F5344CB8AC3E}">
        <p14:creationId xmlns:p14="http://schemas.microsoft.com/office/powerpoint/2010/main" val="2177006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8 Pt Bullets w/Gray Sidebar">
    <p:spTree>
      <p:nvGrpSpPr>
        <p:cNvPr id="1" name=""/>
        <p:cNvGrpSpPr/>
        <p:nvPr/>
      </p:nvGrpSpPr>
      <p:grpSpPr>
        <a:xfrm>
          <a:off x="0" y="0"/>
          <a:ext cx="0" cy="0"/>
          <a:chOff x="0" y="0"/>
          <a:chExt cx="0" cy="0"/>
        </a:xfrm>
      </p:grpSpPr>
      <p:sp>
        <p:nvSpPr>
          <p:cNvPr id="10" name="Rectangle 9"/>
          <p:cNvSpPr/>
          <p:nvPr/>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6"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8" name="Rectangle 4"/>
          <p:cNvSpPr>
            <a:spLocks noGrp="1" noChangeArrowheads="1"/>
          </p:cNvSpPr>
          <p:nvPr>
            <p:ph idx="1"/>
          </p:nvPr>
        </p:nvSpPr>
        <p:spPr bwMode="auto">
          <a:xfrm>
            <a:off x="914400" y="1295400"/>
            <a:ext cx="7924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800"/>
            </a:lvl1pPr>
            <a:lvl2pPr>
              <a:defRPr sz="16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
        <p:nvSpPr>
          <p:cNvPr id="7"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Calibri" panose="020F050202020403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
        <p:nvSpPr>
          <p:cNvPr id="16" name="Text Placeholder 15"/>
          <p:cNvSpPr>
            <a:spLocks noGrp="1"/>
          </p:cNvSpPr>
          <p:nvPr>
            <p:ph type="body" sz="quarter" idx="12" hasCustomPrompt="1"/>
          </p:nvPr>
        </p:nvSpPr>
        <p:spPr>
          <a:xfrm>
            <a:off x="9144000" y="1295400"/>
            <a:ext cx="2743200" cy="4495800"/>
          </a:xfrm>
        </p:spPr>
        <p:txBody>
          <a:bodyPr anchor="ctr"/>
          <a:lstStyle>
            <a:lvl1pPr marL="0" indent="0" algn="r">
              <a:lnSpc>
                <a:spcPts val="2400"/>
              </a:lnSpc>
              <a:spcBef>
                <a:spcPts val="0"/>
              </a:spcBef>
              <a:spcAft>
                <a:spcPts val="0"/>
              </a:spcAft>
              <a:buFontTx/>
              <a:buNone/>
              <a:defRPr sz="1800" b="1">
                <a:solidFill>
                  <a:schemeClr val="bg1">
                    <a:lumMod val="75000"/>
                  </a:schemeClr>
                </a:solidFill>
                <a:latin typeface="Calibri" panose="020F0502020204030204" pitchFamily="34" charset="0"/>
              </a:defRPr>
            </a:lvl1pPr>
            <a:lvl2pPr marL="457200" indent="0">
              <a:buFontTx/>
              <a:buNone/>
              <a:defRPr sz="1000">
                <a:latin typeface="Calibri" panose="020F0502020204030204" pitchFamily="34" charset="0"/>
              </a:defRPr>
            </a:lvl2pPr>
            <a:lvl3pPr marL="914400" indent="0">
              <a:buFontTx/>
              <a:buNone/>
              <a:defRPr sz="1000">
                <a:latin typeface="Calibri" panose="020F0502020204030204" pitchFamily="34" charset="0"/>
              </a:defRPr>
            </a:lvl3pPr>
            <a:lvl4pPr marL="1371600" indent="0">
              <a:buFontTx/>
              <a:buNone/>
              <a:defRPr sz="1000">
                <a:latin typeface="Calibri" panose="020F0502020204030204" pitchFamily="34" charset="0"/>
              </a:defRPr>
            </a:lvl4pPr>
            <a:lvl5pPr marL="1828800" indent="0">
              <a:buFontTx/>
              <a:buNone/>
              <a:defRPr sz="1000">
                <a:latin typeface="Calibri" panose="020F0502020204030204" pitchFamily="34" charset="0"/>
              </a:defRPr>
            </a:lvl5pPr>
          </a:lstStyle>
          <a:p>
            <a:pPr lvl="0"/>
            <a:r>
              <a:rPr lang="en-US" dirty="0"/>
              <a:t>Enter Your Text Here</a:t>
            </a:r>
          </a:p>
        </p:txBody>
      </p:sp>
    </p:spTree>
    <p:extLst>
      <p:ext uri="{BB962C8B-B14F-4D97-AF65-F5344CB8AC3E}">
        <p14:creationId xmlns:p14="http://schemas.microsoft.com/office/powerpoint/2010/main" val="42213154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Disclaimer, Source">
    <p:spTree>
      <p:nvGrpSpPr>
        <p:cNvPr id="1" name=""/>
        <p:cNvGrpSpPr/>
        <p:nvPr/>
      </p:nvGrpSpPr>
      <p:grpSpPr>
        <a:xfrm>
          <a:off x="0" y="0"/>
          <a:ext cx="0" cy="0"/>
          <a:chOff x="0" y="0"/>
          <a:chExt cx="0" cy="0"/>
        </a:xfrm>
      </p:grpSpPr>
      <p:sp>
        <p:nvSpPr>
          <p:cNvPr id="9"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
        <p:nvSpPr>
          <p:cNvPr id="10"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11"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Calibri" panose="020F050202020403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
        <p:nvSpPr>
          <p:cNvPr id="6" name="Rectangle 5"/>
          <p:cNvSpPr/>
          <p:nvPr userDrawn="1"/>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Tree>
    <p:extLst>
      <p:ext uri="{BB962C8B-B14F-4D97-AF65-F5344CB8AC3E}">
        <p14:creationId xmlns:p14="http://schemas.microsoft.com/office/powerpoint/2010/main" val="38964605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Holdings with Date in Header">
    <p:spTree>
      <p:nvGrpSpPr>
        <p:cNvPr id="1" name=""/>
        <p:cNvGrpSpPr/>
        <p:nvPr/>
      </p:nvGrpSpPr>
      <p:grpSpPr>
        <a:xfrm>
          <a:off x="0" y="0"/>
          <a:ext cx="0" cy="0"/>
          <a:chOff x="0" y="0"/>
          <a:chExt cx="0" cy="0"/>
        </a:xfrm>
      </p:grpSpPr>
      <p:sp>
        <p:nvSpPr>
          <p:cNvPr id="7" name="Rectangle 6"/>
          <p:cNvSpPr/>
          <p:nvPr/>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10"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11"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Calibri" panose="020F050202020403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
        <p:nvSpPr>
          <p:cNvPr id="6" name="Title 1"/>
          <p:cNvSpPr>
            <a:spLocks noGrp="1"/>
          </p:cNvSpPr>
          <p:nvPr>
            <p:ph type="title" hasCustomPrompt="1"/>
          </p:nvPr>
        </p:nvSpPr>
        <p:spPr>
          <a:xfrm>
            <a:off x="508000" y="76201"/>
            <a:ext cx="11379200" cy="1053639"/>
          </a:xfrm>
        </p:spPr>
        <p:txBody>
          <a:bodyPr/>
          <a:lstStyle>
            <a:lvl1pPr>
              <a:lnSpc>
                <a:spcPct val="100000"/>
              </a:lnSpc>
              <a:defRPr/>
            </a:lvl1pPr>
          </a:lstStyle>
          <a:p>
            <a:pPr>
              <a:defRPr/>
            </a:pPr>
            <a:r>
              <a:rPr lang="en-US" dirty="0"/>
              <a:t>Click to Add Heading</a:t>
            </a:r>
            <a:endParaRPr lang="en-US" sz="1200" dirty="0"/>
          </a:p>
        </p:txBody>
      </p:sp>
    </p:spTree>
    <p:extLst>
      <p:ext uri="{BB962C8B-B14F-4D97-AF65-F5344CB8AC3E}">
        <p14:creationId xmlns:p14="http://schemas.microsoft.com/office/powerpoint/2010/main" val="1029534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ullets on Half Page">
    <p:spTree>
      <p:nvGrpSpPr>
        <p:cNvPr id="1" name=""/>
        <p:cNvGrpSpPr/>
        <p:nvPr/>
      </p:nvGrpSpPr>
      <p:grpSpPr>
        <a:xfrm>
          <a:off x="0" y="0"/>
          <a:ext cx="0" cy="0"/>
          <a:chOff x="0" y="0"/>
          <a:chExt cx="0" cy="0"/>
        </a:xfrm>
      </p:grpSpPr>
      <p:sp>
        <p:nvSpPr>
          <p:cNvPr id="7" name="Rectangle 6"/>
          <p:cNvSpPr/>
          <p:nvPr/>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9"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
        <p:nvSpPr>
          <p:cNvPr id="10"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11"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Calibri" panose="020F050202020403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
        <p:nvSpPr>
          <p:cNvPr id="8" name="Rectangle 7"/>
          <p:cNvSpPr/>
          <p:nvPr userDrawn="1"/>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13" name="Rectangle 4"/>
          <p:cNvSpPr>
            <a:spLocks noGrp="1" noChangeArrowheads="1"/>
          </p:cNvSpPr>
          <p:nvPr>
            <p:ph idx="1"/>
          </p:nvPr>
        </p:nvSpPr>
        <p:spPr bwMode="auto">
          <a:xfrm>
            <a:off x="914401" y="1295400"/>
            <a:ext cx="5384799"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800"/>
            </a:lvl1pPr>
            <a:lvl2pPr>
              <a:defRPr sz="16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91095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No Title, Disclaimer, Source">
    <p:spTree>
      <p:nvGrpSpPr>
        <p:cNvPr id="1" name=""/>
        <p:cNvGrpSpPr/>
        <p:nvPr/>
      </p:nvGrpSpPr>
      <p:grpSpPr>
        <a:xfrm>
          <a:off x="0" y="0"/>
          <a:ext cx="0" cy="0"/>
          <a:chOff x="0" y="0"/>
          <a:chExt cx="0" cy="0"/>
        </a:xfrm>
      </p:grpSpPr>
      <p:sp>
        <p:nvSpPr>
          <p:cNvPr id="5" name="Rectangle 4"/>
          <p:cNvSpPr/>
          <p:nvPr/>
        </p:nvSpPr>
        <p:spPr bwMode="auto">
          <a:xfrm>
            <a:off x="0" y="0"/>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7"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8"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Calibri" panose="020F050202020403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Tree>
    <p:extLst>
      <p:ext uri="{BB962C8B-B14F-4D97-AF65-F5344CB8AC3E}">
        <p14:creationId xmlns:p14="http://schemas.microsoft.com/office/powerpoint/2010/main" val="2794034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and Bullete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61A78E-16BD-4337-8EFB-417E5733FE1B}"/>
              </a:ext>
            </a:extLst>
          </p:cNvPr>
          <p:cNvSpPr/>
          <p:nvPr userDrawn="1"/>
        </p:nvSpPr>
        <p:spPr bwMode="auto">
          <a:xfrm>
            <a:off x="0" y="0"/>
            <a:ext cx="5181600" cy="6858000"/>
          </a:xfrm>
          <a:prstGeom prst="rect">
            <a:avLst/>
          </a:prstGeom>
          <a:solidFill>
            <a:srgbClr val="00467F">
              <a:alpha val="18039"/>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Palatino Linotype" pitchFamily="18" charset="0"/>
              <a:cs typeface="Times New Roman" pitchFamily="18" charset="0"/>
            </a:endParaRPr>
          </a:p>
        </p:txBody>
      </p:sp>
      <p:sp>
        <p:nvSpPr>
          <p:cNvPr id="11" name="Rectangle 3">
            <a:extLst>
              <a:ext uri="{FF2B5EF4-FFF2-40B4-BE49-F238E27FC236}">
                <a16:creationId xmlns:a16="http://schemas.microsoft.com/office/drawing/2014/main" id="{D7CDD547-69BF-43F2-8FA7-1621B760E1FB}"/>
              </a:ext>
            </a:extLst>
          </p:cNvPr>
          <p:cNvSpPr>
            <a:spLocks noGrp="1" noChangeArrowheads="1"/>
          </p:cNvSpPr>
          <p:nvPr>
            <p:ph type="title"/>
          </p:nvPr>
        </p:nvSpPr>
        <p:spPr bwMode="auto">
          <a:xfrm>
            <a:off x="5400502" y="457200"/>
            <a:ext cx="6562898" cy="5943600"/>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ctr" anchorCtr="0" compatLnSpc="1">
            <a:prstTxWarp prst="textNoShape">
              <a:avLst/>
            </a:prstTxWarp>
            <a:scene3d>
              <a:camera prst="orthographicFront"/>
              <a:lightRig rig="threePt" dir="t"/>
            </a:scene3d>
            <a:sp3d extrusionH="57150">
              <a:bevelT w="38100" h="38100"/>
            </a:sp3d>
          </a:bodyPr>
          <a:lstStyle>
            <a:lvl1pPr algn="l">
              <a:defRPr sz="4800">
                <a:latin typeface="Raleway Light" panose="020B0403030101060003" pitchFamily="34" charset="0"/>
              </a:defRPr>
            </a:lvl1pPr>
          </a:lstStyle>
          <a:p>
            <a:pPr lvl="0"/>
            <a:r>
              <a:rPr lang="en-US" dirty="0"/>
              <a:t>Click to edit Master title style</a:t>
            </a:r>
          </a:p>
        </p:txBody>
      </p:sp>
      <p:pic>
        <p:nvPicPr>
          <p:cNvPr id="12" name="Picture 11" descr="A picture containing outdoor object&#10;&#10;Description automatically generated">
            <a:extLst>
              <a:ext uri="{FF2B5EF4-FFF2-40B4-BE49-F238E27FC236}">
                <a16:creationId xmlns:a16="http://schemas.microsoft.com/office/drawing/2014/main" id="{80E3CAD8-B815-409F-BABD-34CF75EC4F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81807" y="3077411"/>
            <a:ext cx="580189" cy="580189"/>
          </a:xfrm>
          <a:prstGeom prst="rect">
            <a:avLst/>
          </a:prstGeom>
        </p:spPr>
      </p:pic>
    </p:spTree>
    <p:extLst>
      <p:ext uri="{BB962C8B-B14F-4D97-AF65-F5344CB8AC3E}">
        <p14:creationId xmlns:p14="http://schemas.microsoft.com/office/powerpoint/2010/main" val="26205163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Disclaimer, Source, Small Blue Field">
    <p:spTree>
      <p:nvGrpSpPr>
        <p:cNvPr id="1" name=""/>
        <p:cNvGrpSpPr/>
        <p:nvPr/>
      </p:nvGrpSpPr>
      <p:grpSpPr>
        <a:xfrm>
          <a:off x="0" y="0"/>
          <a:ext cx="0" cy="0"/>
          <a:chOff x="0" y="0"/>
          <a:chExt cx="0" cy="0"/>
        </a:xfrm>
      </p:grpSpPr>
      <p:sp>
        <p:nvSpPr>
          <p:cNvPr id="5" name="Rectangle 4"/>
          <p:cNvSpPr/>
          <p:nvPr/>
        </p:nvSpPr>
        <p:spPr bwMode="auto">
          <a:xfrm>
            <a:off x="0" y="0"/>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7" name="Rectangle 3"/>
          <p:cNvSpPr>
            <a:spLocks noGrp="1" noChangeArrowheads="1"/>
          </p:cNvSpPr>
          <p:nvPr>
            <p:ph type="title"/>
          </p:nvPr>
        </p:nvSpPr>
        <p:spPr bwMode="auto">
          <a:xfrm>
            <a:off x="508000" y="241069"/>
            <a:ext cx="11379200" cy="660170"/>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
        <p:nvSpPr>
          <p:cNvPr id="8" name="Text Placeholder 5"/>
          <p:cNvSpPr>
            <a:spLocks noGrp="1"/>
          </p:cNvSpPr>
          <p:nvPr>
            <p:ph type="body" sz="quarter" idx="10" hasCustomPrompt="1"/>
          </p:nvPr>
        </p:nvSpPr>
        <p:spPr>
          <a:xfrm>
            <a:off x="914400" y="6586756"/>
            <a:ext cx="105664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9"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Calibri" panose="020F050202020403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Tree>
    <p:extLst>
      <p:ext uri="{BB962C8B-B14F-4D97-AF65-F5344CB8AC3E}">
        <p14:creationId xmlns:p14="http://schemas.microsoft.com/office/powerpoint/2010/main" val="12511049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Morningstar Holdings Disclaimer">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Source: Clark Capital Management and Morningstar</a:t>
            </a:r>
          </a:p>
        </p:txBody>
      </p:sp>
      <p:sp>
        <p:nvSpPr>
          <p:cNvPr id="7" name="Rectangle 6"/>
          <p:cNvSpPr/>
          <p:nvPr/>
        </p:nvSpPr>
        <p:spPr bwMode="auto">
          <a:xfrm>
            <a:off x="0" y="0"/>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9" name="Rectangle 8"/>
          <p:cNvSpPr/>
          <p:nvPr userDrawn="1"/>
        </p:nvSpPr>
        <p:spPr>
          <a:xfrm>
            <a:off x="914400" y="6015336"/>
            <a:ext cx="11074400" cy="461665"/>
          </a:xfrm>
          <a:prstGeom prst="rect">
            <a:avLst/>
          </a:prstGeom>
        </p:spPr>
        <p:txBody>
          <a:bodyPr wrap="square" anchor="b">
            <a:spAutoFit/>
          </a:bodyPr>
          <a:lstStyle/>
          <a:p>
            <a:pPr algn="just" fontAlgn="base">
              <a:spcBef>
                <a:spcPct val="0"/>
              </a:spcBef>
              <a:spcAft>
                <a:spcPct val="0"/>
              </a:spcAft>
            </a:pPr>
            <a:r>
              <a:rPr lang="en-US" sz="800" dirty="0">
                <a:solidFill>
                  <a:srgbClr val="808080"/>
                </a:solidFill>
                <a:latin typeface="Calibri" panose="020F0502020204030204" pitchFamily="34" charset="0"/>
                <a:cs typeface="Arial" panose="020B0604020202020204" pitchFamily="34" charset="0"/>
              </a:rPr>
              <a:t>This is not a recommendation to buy or sell a particular security. Past performance is not indicative of future results. You should not assume that any of the securities transactions, sectors or holdings discussed in this report were or will prove to be profitable or equal the performance of the securities listed in this report. There is no assurance that any of the securities, sectors or industries discussed herein will be included in or excluded from an account's portfolio. Clark Capital Management Group reserves the right to modify its current investment strategies based on changing market dynamics or client needs. Recommendations from the last 12 month are available upon request. </a:t>
            </a:r>
          </a:p>
        </p:txBody>
      </p:sp>
    </p:spTree>
    <p:extLst>
      <p:ext uri="{BB962C8B-B14F-4D97-AF65-F5344CB8AC3E}">
        <p14:creationId xmlns:p14="http://schemas.microsoft.com/office/powerpoint/2010/main" val="1423010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Morningstar Minimal Disclaimer">
    <p:spTree>
      <p:nvGrpSpPr>
        <p:cNvPr id="1" name=""/>
        <p:cNvGrpSpPr/>
        <p:nvPr/>
      </p:nvGrpSpPr>
      <p:grpSpPr>
        <a:xfrm>
          <a:off x="0" y="0"/>
          <a:ext cx="0" cy="0"/>
          <a:chOff x="0" y="0"/>
          <a:chExt cx="0" cy="0"/>
        </a:xfrm>
      </p:grpSpPr>
      <p:sp>
        <p:nvSpPr>
          <p:cNvPr id="2" name="Rectangle 1"/>
          <p:cNvSpPr/>
          <p:nvPr/>
        </p:nvSpPr>
        <p:spPr>
          <a:xfrm>
            <a:off x="468551" y="6629401"/>
            <a:ext cx="1592103" cy="246221"/>
          </a:xfrm>
          <a:prstGeom prst="rect">
            <a:avLst/>
          </a:prstGeom>
        </p:spPr>
        <p:txBody>
          <a:bodyPr wrap="none">
            <a:spAutoFit/>
          </a:bodyPr>
          <a:lstStyle/>
          <a:p>
            <a:pPr algn="ctr" fontAlgn="base">
              <a:spcBef>
                <a:spcPct val="0"/>
              </a:spcBef>
              <a:spcAft>
                <a:spcPct val="0"/>
              </a:spcAft>
            </a:pPr>
            <a:r>
              <a:rPr lang="en-US" sz="1000" dirty="0">
                <a:solidFill>
                  <a:srgbClr val="00407A"/>
                </a:solidFill>
                <a:latin typeface="Calibri" panose="020F0502020204030204" pitchFamily="34" charset="0"/>
                <a:cs typeface="Times New Roman" pitchFamily="18" charset="0"/>
              </a:rPr>
              <a:t>Source: Morningstar Direct</a:t>
            </a:r>
          </a:p>
        </p:txBody>
      </p:sp>
      <p:sp>
        <p:nvSpPr>
          <p:cNvPr id="5"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Source: Clark Capital Management and Morningstar</a:t>
            </a:r>
          </a:p>
        </p:txBody>
      </p:sp>
      <p:sp>
        <p:nvSpPr>
          <p:cNvPr id="7" name="Rectangle 6"/>
          <p:cNvSpPr/>
          <p:nvPr/>
        </p:nvSpPr>
        <p:spPr bwMode="auto">
          <a:xfrm>
            <a:off x="0" y="0"/>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9" name="Rectangle 8"/>
          <p:cNvSpPr/>
          <p:nvPr userDrawn="1"/>
        </p:nvSpPr>
        <p:spPr>
          <a:xfrm>
            <a:off x="914400" y="6261556"/>
            <a:ext cx="11074400" cy="215444"/>
          </a:xfrm>
          <a:prstGeom prst="rect">
            <a:avLst/>
          </a:prstGeom>
        </p:spPr>
        <p:txBody>
          <a:bodyPr wrap="square" anchor="b">
            <a:spAutoFit/>
          </a:bodyPr>
          <a:lstStyle/>
          <a:p>
            <a:pPr algn="just" fontAlgn="base">
              <a:spcBef>
                <a:spcPct val="0"/>
              </a:spcBef>
              <a:spcAft>
                <a:spcPct val="0"/>
              </a:spcAft>
            </a:pPr>
            <a:r>
              <a:rPr lang="en-US" sz="800" dirty="0">
                <a:solidFill>
                  <a:srgbClr val="808080"/>
                </a:solidFill>
                <a:latin typeface="Calibri" panose="020F0502020204030204" pitchFamily="34" charset="0"/>
                <a:cs typeface="Arial" panose="020B0604020202020204" pitchFamily="34" charset="0"/>
              </a:rPr>
              <a:t>This is not a recommendation to buy or sell a security or to adopt a particular investment strategy. Please see attached disclosures.</a:t>
            </a:r>
          </a:p>
        </p:txBody>
      </p:sp>
    </p:spTree>
    <p:extLst>
      <p:ext uri="{BB962C8B-B14F-4D97-AF65-F5344CB8AC3E}">
        <p14:creationId xmlns:p14="http://schemas.microsoft.com/office/powerpoint/2010/main" val="30712611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Standard Morningstar Disclaimer">
    <p:spTree>
      <p:nvGrpSpPr>
        <p:cNvPr id="1" name=""/>
        <p:cNvGrpSpPr/>
        <p:nvPr/>
      </p:nvGrpSpPr>
      <p:grpSpPr>
        <a:xfrm>
          <a:off x="0" y="0"/>
          <a:ext cx="0" cy="0"/>
          <a:chOff x="0" y="0"/>
          <a:chExt cx="0" cy="0"/>
        </a:xfrm>
      </p:grpSpPr>
      <p:sp>
        <p:nvSpPr>
          <p:cNvPr id="2" name="Rectangle 1"/>
          <p:cNvSpPr/>
          <p:nvPr/>
        </p:nvSpPr>
        <p:spPr>
          <a:xfrm>
            <a:off x="468551" y="6629401"/>
            <a:ext cx="1592103" cy="246221"/>
          </a:xfrm>
          <a:prstGeom prst="rect">
            <a:avLst/>
          </a:prstGeom>
        </p:spPr>
        <p:txBody>
          <a:bodyPr wrap="none">
            <a:spAutoFit/>
          </a:bodyPr>
          <a:lstStyle/>
          <a:p>
            <a:pPr algn="ctr" fontAlgn="base">
              <a:spcBef>
                <a:spcPct val="0"/>
              </a:spcBef>
              <a:spcAft>
                <a:spcPct val="0"/>
              </a:spcAft>
            </a:pPr>
            <a:r>
              <a:rPr lang="en-US" sz="1000" dirty="0">
                <a:solidFill>
                  <a:srgbClr val="00407A"/>
                </a:solidFill>
                <a:latin typeface="Calibri" panose="020F0502020204030204" pitchFamily="34" charset="0"/>
                <a:cs typeface="Times New Roman" pitchFamily="18" charset="0"/>
              </a:rPr>
              <a:t>Source: Morningstar Direct</a:t>
            </a:r>
          </a:p>
        </p:txBody>
      </p:sp>
      <p:sp>
        <p:nvSpPr>
          <p:cNvPr id="5"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Source: Clark Capital Management and Morningstar</a:t>
            </a:r>
          </a:p>
        </p:txBody>
      </p:sp>
      <p:sp>
        <p:nvSpPr>
          <p:cNvPr id="7" name="Rectangle 6"/>
          <p:cNvSpPr/>
          <p:nvPr/>
        </p:nvSpPr>
        <p:spPr bwMode="auto">
          <a:xfrm>
            <a:off x="0" y="0"/>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9" name="Rectangle 8"/>
          <p:cNvSpPr/>
          <p:nvPr userDrawn="1"/>
        </p:nvSpPr>
        <p:spPr>
          <a:xfrm>
            <a:off x="914400" y="6138447"/>
            <a:ext cx="11074400" cy="338554"/>
          </a:xfrm>
          <a:prstGeom prst="rect">
            <a:avLst/>
          </a:prstGeom>
        </p:spPr>
        <p:txBody>
          <a:bodyPr wrap="square" anchor="b">
            <a:spAutoFit/>
          </a:bodyPr>
          <a:lstStyle/>
          <a:p>
            <a:pPr algn="just" fontAlgn="base">
              <a:spcBef>
                <a:spcPct val="0"/>
              </a:spcBef>
              <a:spcAft>
                <a:spcPct val="0"/>
              </a:spcAft>
            </a:pPr>
            <a:r>
              <a:rPr lang="en-US" sz="800" dirty="0">
                <a:solidFill>
                  <a:srgbClr val="808080"/>
                </a:solidFill>
                <a:latin typeface="Calibri" panose="020F0502020204030204" pitchFamily="34" charset="0"/>
                <a:cs typeface="Arial" panose="020B0604020202020204" pitchFamily="34" charset="0"/>
              </a:rPr>
              <a:t>Past performance not indicative of future results. Please see attached disclosures. Pure gross returns do not reflect the deduction of fees and expenses, including fees payable to Clark Capital, the program or platform sponsor, your financial advisor and other expenses that an investor may incur. The net 3.00% performance is shown because 3.00% is the highest possible industry standard platform fee.</a:t>
            </a:r>
          </a:p>
        </p:txBody>
      </p:sp>
    </p:spTree>
    <p:extLst>
      <p:ext uri="{BB962C8B-B14F-4D97-AF65-F5344CB8AC3E}">
        <p14:creationId xmlns:p14="http://schemas.microsoft.com/office/powerpoint/2010/main" val="21055096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06FEC2-D9FF-451D-816B-5E5DF324B514}"/>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39578" t="34076" r="5851" b="9757"/>
          <a:stretch/>
        </p:blipFill>
        <p:spPr>
          <a:xfrm>
            <a:off x="0" y="609600"/>
            <a:ext cx="12192000" cy="6248400"/>
          </a:xfrm>
          <a:prstGeom prst="rect">
            <a:avLst/>
          </a:prstGeom>
        </p:spPr>
      </p:pic>
      <p:sp>
        <p:nvSpPr>
          <p:cNvPr id="4" name="Rectangle 3"/>
          <p:cNvSpPr/>
          <p:nvPr userDrawn="1"/>
        </p:nvSpPr>
        <p:spPr bwMode="auto">
          <a:xfrm>
            <a:off x="0" y="8343509"/>
            <a:ext cx="12192000" cy="282967"/>
          </a:xfrm>
          <a:prstGeom prst="rect">
            <a:avLst/>
          </a:prstGeom>
          <a:solidFill>
            <a:srgbClr val="F7B84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5" name="Title 1"/>
          <p:cNvSpPr>
            <a:spLocks noGrp="1"/>
          </p:cNvSpPr>
          <p:nvPr>
            <p:ph type="ctrTitle" hasCustomPrompt="1"/>
          </p:nvPr>
        </p:nvSpPr>
        <p:spPr>
          <a:xfrm>
            <a:off x="-13855" y="2514600"/>
            <a:ext cx="12192000" cy="1600200"/>
          </a:xfrm>
          <a:prstGeom prst="rect">
            <a:avLst/>
          </a:prstGeom>
          <a:noFill/>
          <a:effectLst>
            <a:outerShdw blurRad="50800" dist="38100" dir="5400000" algn="t" rotWithShape="0">
              <a:prstClr val="black">
                <a:alpha val="40000"/>
              </a:prstClr>
            </a:outerShdw>
          </a:effectLst>
        </p:spPr>
        <p:txBody>
          <a:bodyPr anchor="b">
            <a:scene3d>
              <a:camera prst="orthographicFront"/>
              <a:lightRig rig="threePt" dir="t"/>
            </a:scene3d>
            <a:sp3d extrusionH="57150">
              <a:bevelT w="38100" h="38100"/>
            </a:sp3d>
          </a:bodyPr>
          <a:lstStyle>
            <a:lvl1pPr algn="ctr">
              <a:defRPr sz="4800">
                <a:solidFill>
                  <a:srgbClr val="00467F"/>
                </a:solidFill>
              </a:defRPr>
            </a:lvl1pPr>
          </a:lstStyle>
          <a:p>
            <a:r>
              <a:rPr lang="en-US" dirty="0"/>
              <a:t>Click to edit title</a:t>
            </a:r>
          </a:p>
        </p:txBody>
      </p:sp>
      <p:sp>
        <p:nvSpPr>
          <p:cNvPr id="6" name="Text Placeholder 6"/>
          <p:cNvSpPr>
            <a:spLocks noGrp="1"/>
          </p:cNvSpPr>
          <p:nvPr>
            <p:ph type="body" sz="quarter" idx="11" hasCustomPrompt="1"/>
          </p:nvPr>
        </p:nvSpPr>
        <p:spPr>
          <a:xfrm>
            <a:off x="544945" y="4343400"/>
            <a:ext cx="11074400" cy="1219200"/>
          </a:xfrm>
        </p:spPr>
        <p:txBody>
          <a:bodyPr/>
          <a:lstStyle>
            <a:lvl1pPr marL="0" indent="0" algn="ctr">
              <a:buFontTx/>
              <a:buNone/>
              <a:defRPr>
                <a:solidFill>
                  <a:srgbClr val="00407A"/>
                </a:solidFill>
                <a:effectLst>
                  <a:outerShdw blurRad="50800" dist="38100" dir="2700000" algn="tl" rotWithShape="0">
                    <a:prstClr val="black">
                      <a:alpha val="40000"/>
                    </a:prstClr>
                  </a:outerShdw>
                </a:effectLst>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dirty="0"/>
              <a:t>Click to edit subtitle</a:t>
            </a:r>
          </a:p>
        </p:txBody>
      </p:sp>
      <p:cxnSp>
        <p:nvCxnSpPr>
          <p:cNvPr id="7" name="Straight Connector 6"/>
          <p:cNvCxnSpPr/>
          <p:nvPr userDrawn="1"/>
        </p:nvCxnSpPr>
        <p:spPr bwMode="auto">
          <a:xfrm>
            <a:off x="544945" y="4267200"/>
            <a:ext cx="11074400" cy="0"/>
          </a:xfrm>
          <a:prstGeom prst="line">
            <a:avLst/>
          </a:prstGeom>
          <a:solidFill>
            <a:schemeClr val="accent1"/>
          </a:solidFill>
          <a:ln w="38100" cap="flat" cmpd="sng" algn="ctr">
            <a:solidFill>
              <a:srgbClr val="FFC000"/>
            </a:solidFill>
            <a:prstDash val="solid"/>
            <a:miter lim="800000"/>
            <a:headEnd type="none" w="med" len="med"/>
            <a:tailEnd type="none" w="med" len="med"/>
          </a:ln>
          <a:effectLst/>
          <a:scene3d>
            <a:camera prst="orthographicFront"/>
            <a:lightRig rig="threePt" dir="t"/>
          </a:scene3d>
          <a:sp3d>
            <a:bevelT/>
          </a:sp3d>
        </p:spPr>
      </p:cxnSp>
      <p:sp>
        <p:nvSpPr>
          <p:cNvPr id="8" name="Rectangle 7"/>
          <p:cNvSpPr/>
          <p:nvPr userDrawn="1"/>
        </p:nvSpPr>
        <p:spPr bwMode="auto">
          <a:xfrm>
            <a:off x="0" y="8343509"/>
            <a:ext cx="12192000" cy="282967"/>
          </a:xfrm>
          <a:prstGeom prst="rect">
            <a:avLst/>
          </a:prstGeom>
          <a:solidFill>
            <a:srgbClr val="F7B84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cxnSp>
        <p:nvCxnSpPr>
          <p:cNvPr id="9" name="Straight Connector 8"/>
          <p:cNvCxnSpPr/>
          <p:nvPr userDrawn="1"/>
        </p:nvCxnSpPr>
        <p:spPr bwMode="auto">
          <a:xfrm>
            <a:off x="544945" y="4267200"/>
            <a:ext cx="11074400" cy="0"/>
          </a:xfrm>
          <a:prstGeom prst="line">
            <a:avLst/>
          </a:prstGeom>
          <a:solidFill>
            <a:schemeClr val="accent1"/>
          </a:solidFill>
          <a:ln w="38100" cap="flat" cmpd="sng" algn="ctr">
            <a:solidFill>
              <a:srgbClr val="FFC000"/>
            </a:solidFill>
            <a:prstDash val="solid"/>
            <a:miter lim="800000"/>
            <a:headEnd type="none" w="med" len="med"/>
            <a:tailEnd type="none" w="med" len="med"/>
          </a:ln>
          <a:effectLst/>
          <a:scene3d>
            <a:camera prst="orthographicFront"/>
            <a:lightRig rig="threePt" dir="t"/>
          </a:scene3d>
          <a:sp3d>
            <a:bevelT/>
          </a:sp3d>
        </p:spPr>
      </p:cxnSp>
      <p:sp>
        <p:nvSpPr>
          <p:cNvPr id="10" name="Rectangle 9">
            <a:extLst>
              <a:ext uri="{FF2B5EF4-FFF2-40B4-BE49-F238E27FC236}">
                <a16:creationId xmlns:a16="http://schemas.microsoft.com/office/drawing/2014/main" id="{ADB0CF02-1620-46E4-A305-4C6BE55FE99F}"/>
              </a:ext>
            </a:extLst>
          </p:cNvPr>
          <p:cNvSpPr/>
          <p:nvPr userDrawn="1"/>
        </p:nvSpPr>
        <p:spPr bwMode="auto">
          <a:xfrm>
            <a:off x="0" y="0"/>
            <a:ext cx="12192000" cy="2133600"/>
          </a:xfrm>
          <a:prstGeom prst="rect">
            <a:avLst/>
          </a:prstGeom>
          <a:solidFill>
            <a:schemeClr val="accent1"/>
          </a:solidFill>
          <a:ln w="9525" cap="flat" cmpd="sng" algn="ctr">
            <a:no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Palatino Linotype" pitchFamily="18" charset="0"/>
              <a:cs typeface="Times New Roman" pitchFamily="18" charset="0"/>
            </a:endParaRPr>
          </a:p>
        </p:txBody>
      </p:sp>
      <p:pic>
        <p:nvPicPr>
          <p:cNvPr id="11" name="Picture 10">
            <a:extLst>
              <a:ext uri="{FF2B5EF4-FFF2-40B4-BE49-F238E27FC236}">
                <a16:creationId xmlns:a16="http://schemas.microsoft.com/office/drawing/2014/main" id="{C1302FF9-53A0-4F50-A62E-6853280A06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0167" y="295103"/>
            <a:ext cx="4064000" cy="842211"/>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2A8856FC-58F9-4081-B716-DE18FD6F2BD9}"/>
              </a:ext>
            </a:extLst>
          </p:cNvPr>
          <p:cNvSpPr txBox="1"/>
          <p:nvPr userDrawn="1"/>
        </p:nvSpPr>
        <p:spPr>
          <a:xfrm>
            <a:off x="0" y="6611780"/>
            <a:ext cx="12192000" cy="246221"/>
          </a:xfrm>
          <a:prstGeom prst="rect">
            <a:avLst/>
          </a:prstGeom>
          <a:solidFill>
            <a:schemeClr val="accent2"/>
          </a:solidFill>
        </p:spPr>
        <p:txBody>
          <a:bodyPr wrap="square" rIns="274320" rtlCol="0">
            <a:spAutoFit/>
          </a:bodyPr>
          <a:lstStyle/>
          <a:p>
            <a:pPr algn="r"/>
            <a:r>
              <a:rPr lang="en-US" sz="1000" b="1" dirty="0">
                <a:latin typeface="Calibri" panose="020F0502020204030204" pitchFamily="34" charset="0"/>
                <a:cs typeface="Calibri" panose="020F0502020204030204" pitchFamily="34" charset="0"/>
              </a:rPr>
              <a:t>For One-On-One Use with a Client's Financial Advisor Only.</a:t>
            </a:r>
          </a:p>
        </p:txBody>
      </p:sp>
    </p:spTree>
    <p:extLst>
      <p:ext uri="{BB962C8B-B14F-4D97-AF65-F5344CB8AC3E}">
        <p14:creationId xmlns:p14="http://schemas.microsoft.com/office/powerpoint/2010/main" val="18489526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print">
            <a:duotone>
              <a:srgbClr val="FFFFFF">
                <a:shade val="45000"/>
                <a:satMod val="135000"/>
              </a:srgbClr>
              <a:prstClr val="white"/>
            </a:duotone>
            <a:extLst>
              <a:ext uri="{28A0092B-C50C-407E-A947-70E740481C1C}">
                <a14:useLocalDpi xmlns:a14="http://schemas.microsoft.com/office/drawing/2010/main" val="0"/>
              </a:ext>
            </a:extLst>
          </a:blip>
          <a:srcRect l="15260" t="2381" r="11495" b="5"/>
          <a:stretch/>
        </p:blipFill>
        <p:spPr>
          <a:xfrm>
            <a:off x="0" y="1"/>
            <a:ext cx="12192000" cy="6541695"/>
          </a:xfrm>
          <a:prstGeom prst="rect">
            <a:avLst/>
          </a:prstGeom>
        </p:spPr>
      </p:pic>
      <p:sp>
        <p:nvSpPr>
          <p:cNvPr id="8" name="Rectangle 7"/>
          <p:cNvSpPr/>
          <p:nvPr/>
        </p:nvSpPr>
        <p:spPr bwMode="auto">
          <a:xfrm>
            <a:off x="0" y="8343509"/>
            <a:ext cx="12192000" cy="282967"/>
          </a:xfrm>
          <a:prstGeom prst="rect">
            <a:avLst/>
          </a:prstGeom>
          <a:solidFill>
            <a:srgbClr val="F7B84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5" name="Title 1"/>
          <p:cNvSpPr>
            <a:spLocks noGrp="1"/>
          </p:cNvSpPr>
          <p:nvPr>
            <p:ph type="ctrTitle" hasCustomPrompt="1"/>
          </p:nvPr>
        </p:nvSpPr>
        <p:spPr>
          <a:xfrm>
            <a:off x="-13855" y="2286000"/>
            <a:ext cx="12192000" cy="1600200"/>
          </a:xfrm>
          <a:prstGeom prst="rect">
            <a:avLst/>
          </a:prstGeom>
          <a:noFill/>
          <a:effectLst>
            <a:outerShdw blurRad="50800" dist="38100" dir="5400000" algn="t" rotWithShape="0">
              <a:prstClr val="black">
                <a:alpha val="40000"/>
              </a:prstClr>
            </a:outerShdw>
          </a:effectLst>
        </p:spPr>
        <p:txBody>
          <a:bodyPr anchor="b">
            <a:scene3d>
              <a:camera prst="orthographicFront"/>
              <a:lightRig rig="threePt" dir="t"/>
            </a:scene3d>
            <a:sp3d extrusionH="57150">
              <a:bevelT w="38100" h="38100"/>
            </a:sp3d>
          </a:bodyPr>
          <a:lstStyle>
            <a:lvl1pPr algn="ctr">
              <a:defRPr sz="4800">
                <a:solidFill>
                  <a:srgbClr val="00467F"/>
                </a:solidFill>
              </a:defRPr>
            </a:lvl1pPr>
          </a:lstStyle>
          <a:p>
            <a:r>
              <a:rPr lang="en-US" dirty="0"/>
              <a:t>Click to edit title</a:t>
            </a:r>
          </a:p>
        </p:txBody>
      </p:sp>
      <p:sp>
        <p:nvSpPr>
          <p:cNvPr id="7" name="Text Placeholder 6"/>
          <p:cNvSpPr>
            <a:spLocks noGrp="1"/>
          </p:cNvSpPr>
          <p:nvPr>
            <p:ph type="body" sz="quarter" idx="11" hasCustomPrompt="1"/>
          </p:nvPr>
        </p:nvSpPr>
        <p:spPr>
          <a:xfrm>
            <a:off x="544945" y="4114800"/>
            <a:ext cx="11074400" cy="1219200"/>
          </a:xfrm>
        </p:spPr>
        <p:txBody>
          <a:bodyPr/>
          <a:lstStyle>
            <a:lvl1pPr marL="0" indent="0" algn="ctr">
              <a:buFontTx/>
              <a:buNone/>
              <a:defRPr>
                <a:solidFill>
                  <a:srgbClr val="00407A"/>
                </a:solidFill>
                <a:effectLst>
                  <a:outerShdw blurRad="50800" dist="38100" dir="2700000" algn="tl" rotWithShape="0">
                    <a:prstClr val="black">
                      <a:alpha val="40000"/>
                    </a:prstClr>
                  </a:outerShdw>
                </a:effectLst>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dirty="0"/>
              <a:t>Click to edit subtitle</a:t>
            </a:r>
          </a:p>
        </p:txBody>
      </p:sp>
      <p:cxnSp>
        <p:nvCxnSpPr>
          <p:cNvPr id="12" name="Straight Connector 11"/>
          <p:cNvCxnSpPr/>
          <p:nvPr/>
        </p:nvCxnSpPr>
        <p:spPr bwMode="auto">
          <a:xfrm>
            <a:off x="544945" y="4038600"/>
            <a:ext cx="11074400" cy="0"/>
          </a:xfrm>
          <a:prstGeom prst="line">
            <a:avLst/>
          </a:prstGeom>
          <a:solidFill>
            <a:schemeClr val="accent1"/>
          </a:solidFill>
          <a:ln w="38100" cap="flat" cmpd="sng" algn="ctr">
            <a:solidFill>
              <a:srgbClr val="FFC000"/>
            </a:solidFill>
            <a:prstDash val="solid"/>
            <a:miter lim="800000"/>
            <a:headEnd type="none" w="med" len="med"/>
            <a:tailEnd type="none" w="med" len="med"/>
          </a:ln>
          <a:effectLst/>
          <a:scene3d>
            <a:camera prst="orthographicFront"/>
            <a:lightRig rig="threePt" dir="t"/>
          </a:scene3d>
          <a:sp3d>
            <a:bevelT/>
          </a:sp3d>
        </p:spPr>
      </p:cxnSp>
      <p:sp>
        <p:nvSpPr>
          <p:cNvPr id="9" name="Text Placeholder 5"/>
          <p:cNvSpPr>
            <a:spLocks noGrp="1"/>
          </p:cNvSpPr>
          <p:nvPr>
            <p:ph type="body" sz="quarter" idx="10" hasCustomPrompt="1"/>
          </p:nvPr>
        </p:nvSpPr>
        <p:spPr>
          <a:xfrm>
            <a:off x="914400" y="6586756"/>
            <a:ext cx="105664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24094"/>
            <a:ext cx="845208" cy="633906"/>
          </a:xfrm>
          <a:prstGeom prst="rect">
            <a:avLst/>
          </a:prstGeom>
        </p:spPr>
      </p:pic>
      <p:sp>
        <p:nvSpPr>
          <p:cNvPr id="14" name="Rectangle 13"/>
          <p:cNvSpPr/>
          <p:nvPr userDrawn="1"/>
        </p:nvSpPr>
        <p:spPr bwMode="auto">
          <a:xfrm>
            <a:off x="0" y="8343509"/>
            <a:ext cx="12192000" cy="282967"/>
          </a:xfrm>
          <a:prstGeom prst="rect">
            <a:avLst/>
          </a:prstGeom>
          <a:solidFill>
            <a:srgbClr val="F7B84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cxnSp>
        <p:nvCxnSpPr>
          <p:cNvPr id="15" name="Straight Connector 14"/>
          <p:cNvCxnSpPr/>
          <p:nvPr userDrawn="1"/>
        </p:nvCxnSpPr>
        <p:spPr bwMode="auto">
          <a:xfrm>
            <a:off x="544945" y="4038600"/>
            <a:ext cx="11074400" cy="0"/>
          </a:xfrm>
          <a:prstGeom prst="line">
            <a:avLst/>
          </a:prstGeom>
          <a:solidFill>
            <a:schemeClr val="accent1"/>
          </a:solidFill>
          <a:ln w="38100" cap="flat" cmpd="sng" algn="ctr">
            <a:solidFill>
              <a:srgbClr val="FFC000"/>
            </a:solidFill>
            <a:prstDash val="solid"/>
            <a:miter lim="800000"/>
            <a:headEnd type="none" w="med" len="med"/>
            <a:tailEnd type="none" w="med" len="med"/>
          </a:ln>
          <a:effectLst/>
          <a:scene3d>
            <a:camera prst="orthographicFront"/>
            <a:lightRig rig="threePt" dir="t"/>
          </a:scene3d>
          <a:sp3d>
            <a:bevelT/>
          </a:sp3d>
        </p:spPr>
      </p:cxn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224094"/>
            <a:ext cx="845208" cy="633906"/>
          </a:xfrm>
          <a:prstGeom prst="rect">
            <a:avLst/>
          </a:prstGeom>
        </p:spPr>
      </p:pic>
    </p:spTree>
    <p:extLst>
      <p:ext uri="{BB962C8B-B14F-4D97-AF65-F5344CB8AC3E}">
        <p14:creationId xmlns:p14="http://schemas.microsoft.com/office/powerpoint/2010/main" val="31237486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and Bulleted Content">
    <p:spTree>
      <p:nvGrpSpPr>
        <p:cNvPr id="1" name=""/>
        <p:cNvGrpSpPr/>
        <p:nvPr/>
      </p:nvGrpSpPr>
      <p:grpSpPr>
        <a:xfrm>
          <a:off x="0" y="0"/>
          <a:ext cx="0" cy="0"/>
          <a:chOff x="0" y="0"/>
          <a:chExt cx="0" cy="0"/>
        </a:xfrm>
      </p:grpSpPr>
      <p:sp>
        <p:nvSpPr>
          <p:cNvPr id="10" name="Rectangle 9"/>
          <p:cNvSpPr/>
          <p:nvPr/>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6"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8" name="Rectangle 4"/>
          <p:cNvSpPr>
            <a:spLocks noGrp="1" noChangeArrowheads="1"/>
          </p:cNvSpPr>
          <p:nvPr>
            <p:ph idx="1"/>
          </p:nvPr>
        </p:nvSpPr>
        <p:spPr bwMode="auto">
          <a:xfrm>
            <a:off x="914401" y="1295400"/>
            <a:ext cx="10909556"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
        <p:nvSpPr>
          <p:cNvPr id="7"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Calibri" panose="020F050202020403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Tree>
    <p:extLst>
      <p:ext uri="{BB962C8B-B14F-4D97-AF65-F5344CB8AC3E}">
        <p14:creationId xmlns:p14="http://schemas.microsoft.com/office/powerpoint/2010/main" val="35474142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8 Pt Bullets">
    <p:spTree>
      <p:nvGrpSpPr>
        <p:cNvPr id="1" name=""/>
        <p:cNvGrpSpPr/>
        <p:nvPr/>
      </p:nvGrpSpPr>
      <p:grpSpPr>
        <a:xfrm>
          <a:off x="0" y="0"/>
          <a:ext cx="0" cy="0"/>
          <a:chOff x="0" y="0"/>
          <a:chExt cx="0" cy="0"/>
        </a:xfrm>
      </p:grpSpPr>
      <p:sp>
        <p:nvSpPr>
          <p:cNvPr id="10" name="Rectangle 9"/>
          <p:cNvSpPr/>
          <p:nvPr/>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6"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8" name="Rectangle 4"/>
          <p:cNvSpPr>
            <a:spLocks noGrp="1" noChangeArrowheads="1"/>
          </p:cNvSpPr>
          <p:nvPr>
            <p:ph idx="1"/>
          </p:nvPr>
        </p:nvSpPr>
        <p:spPr bwMode="auto">
          <a:xfrm>
            <a:off x="914401" y="1295400"/>
            <a:ext cx="10909556"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800"/>
            </a:lvl1pPr>
            <a:lvl2pPr>
              <a:defRPr sz="16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
        <p:nvSpPr>
          <p:cNvPr id="7"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Calibri" panose="020F050202020403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Tree>
    <p:extLst>
      <p:ext uri="{BB962C8B-B14F-4D97-AF65-F5344CB8AC3E}">
        <p14:creationId xmlns:p14="http://schemas.microsoft.com/office/powerpoint/2010/main" val="39574423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8 Pt Bullets w/Gray Sidebar">
    <p:spTree>
      <p:nvGrpSpPr>
        <p:cNvPr id="1" name=""/>
        <p:cNvGrpSpPr/>
        <p:nvPr/>
      </p:nvGrpSpPr>
      <p:grpSpPr>
        <a:xfrm>
          <a:off x="0" y="0"/>
          <a:ext cx="0" cy="0"/>
          <a:chOff x="0" y="0"/>
          <a:chExt cx="0" cy="0"/>
        </a:xfrm>
      </p:grpSpPr>
      <p:sp>
        <p:nvSpPr>
          <p:cNvPr id="10" name="Rectangle 9"/>
          <p:cNvSpPr/>
          <p:nvPr/>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6"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8" name="Rectangle 4"/>
          <p:cNvSpPr>
            <a:spLocks noGrp="1" noChangeArrowheads="1"/>
          </p:cNvSpPr>
          <p:nvPr>
            <p:ph idx="1"/>
          </p:nvPr>
        </p:nvSpPr>
        <p:spPr bwMode="auto">
          <a:xfrm>
            <a:off x="914400" y="1295400"/>
            <a:ext cx="7924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800"/>
            </a:lvl1pPr>
            <a:lvl2pPr>
              <a:defRPr sz="16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
        <p:nvSpPr>
          <p:cNvPr id="7"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Calibri" panose="020F050202020403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
        <p:nvSpPr>
          <p:cNvPr id="16" name="Text Placeholder 15"/>
          <p:cNvSpPr>
            <a:spLocks noGrp="1"/>
          </p:cNvSpPr>
          <p:nvPr>
            <p:ph type="body" sz="quarter" idx="12" hasCustomPrompt="1"/>
          </p:nvPr>
        </p:nvSpPr>
        <p:spPr>
          <a:xfrm>
            <a:off x="9144000" y="1295400"/>
            <a:ext cx="2743200" cy="4495800"/>
          </a:xfrm>
        </p:spPr>
        <p:txBody>
          <a:bodyPr anchor="ctr"/>
          <a:lstStyle>
            <a:lvl1pPr marL="0" indent="0" algn="r">
              <a:lnSpc>
                <a:spcPts val="2400"/>
              </a:lnSpc>
              <a:spcBef>
                <a:spcPts val="0"/>
              </a:spcBef>
              <a:spcAft>
                <a:spcPts val="0"/>
              </a:spcAft>
              <a:buFontTx/>
              <a:buNone/>
              <a:defRPr sz="1800" b="1">
                <a:solidFill>
                  <a:schemeClr val="bg1">
                    <a:lumMod val="75000"/>
                  </a:schemeClr>
                </a:solidFill>
                <a:latin typeface="Calibri" panose="020F0502020204030204" pitchFamily="34" charset="0"/>
              </a:defRPr>
            </a:lvl1pPr>
            <a:lvl2pPr marL="457200" indent="0">
              <a:buFontTx/>
              <a:buNone/>
              <a:defRPr sz="1000">
                <a:latin typeface="Calibri" panose="020F0502020204030204" pitchFamily="34" charset="0"/>
              </a:defRPr>
            </a:lvl2pPr>
            <a:lvl3pPr marL="914400" indent="0">
              <a:buFontTx/>
              <a:buNone/>
              <a:defRPr sz="1000">
                <a:latin typeface="Calibri" panose="020F0502020204030204" pitchFamily="34" charset="0"/>
              </a:defRPr>
            </a:lvl3pPr>
            <a:lvl4pPr marL="1371600" indent="0">
              <a:buFontTx/>
              <a:buNone/>
              <a:defRPr sz="1000">
                <a:latin typeface="Calibri" panose="020F0502020204030204" pitchFamily="34" charset="0"/>
              </a:defRPr>
            </a:lvl4pPr>
            <a:lvl5pPr marL="1828800" indent="0">
              <a:buFontTx/>
              <a:buNone/>
              <a:defRPr sz="1000">
                <a:latin typeface="Calibri" panose="020F0502020204030204" pitchFamily="34" charset="0"/>
              </a:defRPr>
            </a:lvl5pPr>
          </a:lstStyle>
          <a:p>
            <a:pPr lvl="0"/>
            <a:r>
              <a:rPr lang="en-US" dirty="0"/>
              <a:t>Enter Your Text Here</a:t>
            </a:r>
          </a:p>
        </p:txBody>
      </p:sp>
    </p:spTree>
    <p:extLst>
      <p:ext uri="{BB962C8B-B14F-4D97-AF65-F5344CB8AC3E}">
        <p14:creationId xmlns:p14="http://schemas.microsoft.com/office/powerpoint/2010/main" val="26632881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Disclaimer, Source">
    <p:spTree>
      <p:nvGrpSpPr>
        <p:cNvPr id="1" name=""/>
        <p:cNvGrpSpPr/>
        <p:nvPr/>
      </p:nvGrpSpPr>
      <p:grpSpPr>
        <a:xfrm>
          <a:off x="0" y="0"/>
          <a:ext cx="0" cy="0"/>
          <a:chOff x="0" y="0"/>
          <a:chExt cx="0" cy="0"/>
        </a:xfrm>
      </p:grpSpPr>
      <p:sp>
        <p:nvSpPr>
          <p:cNvPr id="7" name="Rectangle 6"/>
          <p:cNvSpPr/>
          <p:nvPr/>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9"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
        <p:nvSpPr>
          <p:cNvPr id="10"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11"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Calibri" panose="020F050202020403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Tree>
    <p:extLst>
      <p:ext uri="{BB962C8B-B14F-4D97-AF65-F5344CB8AC3E}">
        <p14:creationId xmlns:p14="http://schemas.microsoft.com/office/powerpoint/2010/main" val="1731471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Bulleted Content">
    <p:spTree>
      <p:nvGrpSpPr>
        <p:cNvPr id="1" name=""/>
        <p:cNvGrpSpPr/>
        <p:nvPr/>
      </p:nvGrpSpPr>
      <p:grpSpPr>
        <a:xfrm>
          <a:off x="0" y="0"/>
          <a:ext cx="0" cy="0"/>
          <a:chOff x="0" y="0"/>
          <a:chExt cx="0" cy="0"/>
        </a:xfrm>
      </p:grpSpPr>
      <p:pic>
        <p:nvPicPr>
          <p:cNvPr id="4" name="Picture 3" descr="A picture containing person, outdoor, baseball, player&#10;&#10;Description automatically generated">
            <a:extLst>
              <a:ext uri="{FF2B5EF4-FFF2-40B4-BE49-F238E27FC236}">
                <a16:creationId xmlns:a16="http://schemas.microsoft.com/office/drawing/2014/main" id="{3347A552-426C-4B71-8A09-D97630B19D08}"/>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l="47012" r="21347"/>
          <a:stretch/>
        </p:blipFill>
        <p:spPr>
          <a:xfrm>
            <a:off x="0" y="0"/>
            <a:ext cx="2899498" cy="6872506"/>
          </a:xfrm>
          <a:prstGeom prst="rect">
            <a:avLst/>
          </a:prstGeom>
        </p:spPr>
      </p:pic>
      <p:sp>
        <p:nvSpPr>
          <p:cNvPr id="6" name="Text Placeholder 5"/>
          <p:cNvSpPr>
            <a:spLocks noGrp="1"/>
          </p:cNvSpPr>
          <p:nvPr>
            <p:ph type="body" sz="quarter" idx="10" hasCustomPrompt="1"/>
          </p:nvPr>
        </p:nvSpPr>
        <p:spPr>
          <a:xfrm>
            <a:off x="3111244" y="6629400"/>
            <a:ext cx="8852156" cy="228600"/>
          </a:xfrm>
        </p:spPr>
        <p:txBody>
          <a:bodyPr anchor="ctr"/>
          <a:lstStyle>
            <a:lvl1pPr marL="0" indent="0">
              <a:buFontTx/>
              <a:buNone/>
              <a:defRPr sz="1000" baseline="0">
                <a:solidFill>
                  <a:schemeClr val="accent1"/>
                </a:solidFill>
                <a:latin typeface="Calibri" panose="020F0502020204030204" pitchFamily="34" charset="0"/>
              </a:defRPr>
            </a:lvl1pPr>
          </a:lstStyle>
          <a:p>
            <a:pPr lvl="0"/>
            <a:r>
              <a:rPr lang="en-US" dirty="0"/>
              <a:t>Click to Edit Source</a:t>
            </a:r>
          </a:p>
        </p:txBody>
      </p:sp>
      <p:sp>
        <p:nvSpPr>
          <p:cNvPr id="9" name="Rectangle 3"/>
          <p:cNvSpPr>
            <a:spLocks noGrp="1" noChangeArrowheads="1"/>
          </p:cNvSpPr>
          <p:nvPr>
            <p:ph type="title"/>
          </p:nvPr>
        </p:nvSpPr>
        <p:spPr bwMode="auto">
          <a:xfrm>
            <a:off x="3124200" y="685800"/>
            <a:ext cx="8915400" cy="5562600"/>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ctr" anchorCtr="0" compatLnSpc="1">
            <a:prstTxWarp prst="textNoShape">
              <a:avLst/>
            </a:prstTxWarp>
            <a:scene3d>
              <a:camera prst="orthographicFront"/>
              <a:lightRig rig="threePt" dir="t"/>
            </a:scene3d>
            <a:sp3d extrusionH="57150">
              <a:bevelT w="38100" h="38100"/>
            </a:sp3d>
          </a:bodyPr>
          <a:lstStyle>
            <a:lvl1pPr algn="l">
              <a:defRPr sz="4800">
                <a:latin typeface="Raleway Light" panose="020B0403030101060003" pitchFamily="34" charset="0"/>
              </a:defRPr>
            </a:lvl1pPr>
          </a:lstStyle>
          <a:p>
            <a:pPr lvl="0"/>
            <a:r>
              <a:rPr lang="en-US" dirty="0"/>
              <a:t>Click to edit Master title style</a:t>
            </a:r>
          </a:p>
        </p:txBody>
      </p:sp>
      <p:sp>
        <p:nvSpPr>
          <p:cNvPr id="10" name="Rectangle 9">
            <a:extLst>
              <a:ext uri="{FF2B5EF4-FFF2-40B4-BE49-F238E27FC236}">
                <a16:creationId xmlns:a16="http://schemas.microsoft.com/office/drawing/2014/main" id="{9361A78E-16BD-4337-8EFB-417E5733FE1B}"/>
              </a:ext>
            </a:extLst>
          </p:cNvPr>
          <p:cNvSpPr/>
          <p:nvPr userDrawn="1"/>
        </p:nvSpPr>
        <p:spPr bwMode="auto">
          <a:xfrm>
            <a:off x="-12470" y="-1"/>
            <a:ext cx="2895600" cy="6858000"/>
          </a:xfrm>
          <a:prstGeom prst="rect">
            <a:avLst/>
          </a:prstGeom>
          <a:solidFill>
            <a:srgbClr val="00467F">
              <a:alpha val="18039"/>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Palatino Linotype" pitchFamily="18" charset="0"/>
              <a:cs typeface="Times New Roman" pitchFamily="18" charset="0"/>
            </a:endParaRPr>
          </a:p>
        </p:txBody>
      </p:sp>
      <p:pic>
        <p:nvPicPr>
          <p:cNvPr id="3" name="Picture 2" descr="A picture containing outdoor object&#10;&#10;Description automatically generated">
            <a:extLst>
              <a:ext uri="{FF2B5EF4-FFF2-40B4-BE49-F238E27FC236}">
                <a16:creationId xmlns:a16="http://schemas.microsoft.com/office/drawing/2014/main" id="{3FDF1CDD-0840-45FA-AD00-B6252967379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05505" y="3138905"/>
            <a:ext cx="580189" cy="580189"/>
          </a:xfrm>
          <a:prstGeom prst="rect">
            <a:avLst/>
          </a:prstGeom>
        </p:spPr>
      </p:pic>
    </p:spTree>
    <p:extLst>
      <p:ext uri="{BB962C8B-B14F-4D97-AF65-F5344CB8AC3E}">
        <p14:creationId xmlns:p14="http://schemas.microsoft.com/office/powerpoint/2010/main" val="23823852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Holdings with Date in Header">
    <p:spTree>
      <p:nvGrpSpPr>
        <p:cNvPr id="1" name=""/>
        <p:cNvGrpSpPr/>
        <p:nvPr/>
      </p:nvGrpSpPr>
      <p:grpSpPr>
        <a:xfrm>
          <a:off x="0" y="0"/>
          <a:ext cx="0" cy="0"/>
          <a:chOff x="0" y="0"/>
          <a:chExt cx="0" cy="0"/>
        </a:xfrm>
      </p:grpSpPr>
      <p:sp>
        <p:nvSpPr>
          <p:cNvPr id="7" name="Rectangle 6"/>
          <p:cNvSpPr/>
          <p:nvPr/>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10"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11"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Calibri" panose="020F050202020403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
        <p:nvSpPr>
          <p:cNvPr id="6" name="Title 1"/>
          <p:cNvSpPr>
            <a:spLocks noGrp="1"/>
          </p:cNvSpPr>
          <p:nvPr>
            <p:ph type="title" hasCustomPrompt="1"/>
          </p:nvPr>
        </p:nvSpPr>
        <p:spPr>
          <a:xfrm>
            <a:off x="508000" y="76201"/>
            <a:ext cx="11379200" cy="1053639"/>
          </a:xfrm>
        </p:spPr>
        <p:txBody>
          <a:bodyPr/>
          <a:lstStyle>
            <a:lvl1pPr>
              <a:defRPr/>
            </a:lvl1pPr>
          </a:lstStyle>
          <a:p>
            <a:pPr>
              <a:defRPr/>
            </a:pPr>
            <a:r>
              <a:rPr lang="en-US" dirty="0"/>
              <a:t>Click to Add Heading</a:t>
            </a:r>
            <a:endParaRPr lang="en-US" sz="1200" dirty="0"/>
          </a:p>
        </p:txBody>
      </p:sp>
    </p:spTree>
    <p:extLst>
      <p:ext uri="{BB962C8B-B14F-4D97-AF65-F5344CB8AC3E}">
        <p14:creationId xmlns:p14="http://schemas.microsoft.com/office/powerpoint/2010/main" val="6863658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ullets on Half Page">
    <p:spTree>
      <p:nvGrpSpPr>
        <p:cNvPr id="1" name=""/>
        <p:cNvGrpSpPr/>
        <p:nvPr/>
      </p:nvGrpSpPr>
      <p:grpSpPr>
        <a:xfrm>
          <a:off x="0" y="0"/>
          <a:ext cx="0" cy="0"/>
          <a:chOff x="0" y="0"/>
          <a:chExt cx="0" cy="0"/>
        </a:xfrm>
      </p:grpSpPr>
      <p:sp>
        <p:nvSpPr>
          <p:cNvPr id="7" name="Rectangle 6"/>
          <p:cNvSpPr/>
          <p:nvPr/>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9"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
        <p:nvSpPr>
          <p:cNvPr id="10"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11"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Calibri" panose="020F050202020403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
        <p:nvSpPr>
          <p:cNvPr id="13" name="Rectangle 4"/>
          <p:cNvSpPr>
            <a:spLocks noGrp="1" noChangeArrowheads="1"/>
          </p:cNvSpPr>
          <p:nvPr>
            <p:ph idx="1"/>
          </p:nvPr>
        </p:nvSpPr>
        <p:spPr bwMode="auto">
          <a:xfrm>
            <a:off x="914401" y="1295400"/>
            <a:ext cx="5384799"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800"/>
            </a:lvl1pPr>
            <a:lvl2pPr>
              <a:defRPr sz="16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08009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No Title, Disclaimer, Source">
    <p:spTree>
      <p:nvGrpSpPr>
        <p:cNvPr id="1" name=""/>
        <p:cNvGrpSpPr/>
        <p:nvPr/>
      </p:nvGrpSpPr>
      <p:grpSpPr>
        <a:xfrm>
          <a:off x="0" y="0"/>
          <a:ext cx="0" cy="0"/>
          <a:chOff x="0" y="0"/>
          <a:chExt cx="0" cy="0"/>
        </a:xfrm>
      </p:grpSpPr>
      <p:sp>
        <p:nvSpPr>
          <p:cNvPr id="7"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8"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Calibri" panose="020F050202020403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
        <p:nvSpPr>
          <p:cNvPr id="6" name="Rectangle 5"/>
          <p:cNvSpPr/>
          <p:nvPr userDrawn="1"/>
        </p:nvSpPr>
        <p:spPr bwMode="auto">
          <a:xfrm>
            <a:off x="0" y="0"/>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Tree>
    <p:extLst>
      <p:ext uri="{BB962C8B-B14F-4D97-AF65-F5344CB8AC3E}">
        <p14:creationId xmlns:p14="http://schemas.microsoft.com/office/powerpoint/2010/main" val="7037037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Disclaimer, Source, Small Blue Field">
    <p:spTree>
      <p:nvGrpSpPr>
        <p:cNvPr id="1" name=""/>
        <p:cNvGrpSpPr/>
        <p:nvPr/>
      </p:nvGrpSpPr>
      <p:grpSpPr>
        <a:xfrm>
          <a:off x="0" y="0"/>
          <a:ext cx="0" cy="0"/>
          <a:chOff x="0" y="0"/>
          <a:chExt cx="0" cy="0"/>
        </a:xfrm>
      </p:grpSpPr>
      <p:sp>
        <p:nvSpPr>
          <p:cNvPr id="5" name="Rectangle 4"/>
          <p:cNvSpPr/>
          <p:nvPr/>
        </p:nvSpPr>
        <p:spPr bwMode="auto">
          <a:xfrm>
            <a:off x="0" y="0"/>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7" name="Rectangle 3"/>
          <p:cNvSpPr>
            <a:spLocks noGrp="1" noChangeArrowheads="1"/>
          </p:cNvSpPr>
          <p:nvPr>
            <p:ph type="title"/>
          </p:nvPr>
        </p:nvSpPr>
        <p:spPr bwMode="auto">
          <a:xfrm>
            <a:off x="508000" y="241069"/>
            <a:ext cx="11379200" cy="660170"/>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
        <p:nvSpPr>
          <p:cNvPr id="8" name="Text Placeholder 5"/>
          <p:cNvSpPr>
            <a:spLocks noGrp="1"/>
          </p:cNvSpPr>
          <p:nvPr>
            <p:ph type="body" sz="quarter" idx="10" hasCustomPrompt="1"/>
          </p:nvPr>
        </p:nvSpPr>
        <p:spPr>
          <a:xfrm>
            <a:off x="914400" y="6586756"/>
            <a:ext cx="105664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9"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Calibri" panose="020F050202020403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Tree>
    <p:extLst>
      <p:ext uri="{BB962C8B-B14F-4D97-AF65-F5344CB8AC3E}">
        <p14:creationId xmlns:p14="http://schemas.microsoft.com/office/powerpoint/2010/main" val="32005790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Morningstar Holdings Disclaimer">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Source: Clark Capital Management and Morningstar</a:t>
            </a:r>
          </a:p>
        </p:txBody>
      </p:sp>
      <p:sp>
        <p:nvSpPr>
          <p:cNvPr id="7" name="Rectangle 6"/>
          <p:cNvSpPr/>
          <p:nvPr/>
        </p:nvSpPr>
        <p:spPr bwMode="auto">
          <a:xfrm>
            <a:off x="0" y="0"/>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9" name="Rectangle 8"/>
          <p:cNvSpPr/>
          <p:nvPr userDrawn="1"/>
        </p:nvSpPr>
        <p:spPr>
          <a:xfrm>
            <a:off x="914400" y="6015336"/>
            <a:ext cx="11074400" cy="461665"/>
          </a:xfrm>
          <a:prstGeom prst="rect">
            <a:avLst/>
          </a:prstGeom>
        </p:spPr>
        <p:txBody>
          <a:bodyPr wrap="square" anchor="b">
            <a:spAutoFit/>
          </a:bodyPr>
          <a:lstStyle/>
          <a:p>
            <a:pPr algn="just" fontAlgn="base">
              <a:spcBef>
                <a:spcPct val="0"/>
              </a:spcBef>
              <a:spcAft>
                <a:spcPct val="0"/>
              </a:spcAft>
            </a:pPr>
            <a:r>
              <a:rPr lang="en-US" sz="800" dirty="0">
                <a:solidFill>
                  <a:srgbClr val="808080"/>
                </a:solidFill>
                <a:latin typeface="Calibri" panose="020F0502020204030204" pitchFamily="34" charset="0"/>
                <a:cs typeface="Arial" panose="020B0604020202020204" pitchFamily="34" charset="0"/>
              </a:rPr>
              <a:t>This is not a recommendation to buy or sell a particular security. Past performance is not indicative of future results. You should not assume that any of the securities transactions, sectors or holdings discussed in this report were or will prove to be profitable or equal the performance of the securities listed in this report. There is no assurance that any of the securities, sectors or industries discussed herein will be included in or excluded from an account's portfolio. Clark Capital Management Group reserves the right to modify its current investment strategies based on changing market dynamics or client needs. Recommendations from the last 12 month are available upon request. </a:t>
            </a:r>
          </a:p>
        </p:txBody>
      </p:sp>
    </p:spTree>
    <p:extLst>
      <p:ext uri="{BB962C8B-B14F-4D97-AF65-F5344CB8AC3E}">
        <p14:creationId xmlns:p14="http://schemas.microsoft.com/office/powerpoint/2010/main" val="10475996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Morningstar Minimal Disclaimer">
    <p:spTree>
      <p:nvGrpSpPr>
        <p:cNvPr id="1" name=""/>
        <p:cNvGrpSpPr/>
        <p:nvPr/>
      </p:nvGrpSpPr>
      <p:grpSpPr>
        <a:xfrm>
          <a:off x="0" y="0"/>
          <a:ext cx="0" cy="0"/>
          <a:chOff x="0" y="0"/>
          <a:chExt cx="0" cy="0"/>
        </a:xfrm>
      </p:grpSpPr>
      <p:sp>
        <p:nvSpPr>
          <p:cNvPr id="6" name="Rectangle 5"/>
          <p:cNvSpPr/>
          <p:nvPr/>
        </p:nvSpPr>
        <p:spPr>
          <a:xfrm>
            <a:off x="914400" y="6261556"/>
            <a:ext cx="11074400" cy="215444"/>
          </a:xfrm>
          <a:prstGeom prst="rect">
            <a:avLst/>
          </a:prstGeom>
        </p:spPr>
        <p:txBody>
          <a:bodyPr wrap="square" anchor="b">
            <a:spAutoFit/>
          </a:bodyPr>
          <a:lstStyle/>
          <a:p>
            <a:pPr algn="just" fontAlgn="base">
              <a:spcBef>
                <a:spcPct val="0"/>
              </a:spcBef>
              <a:spcAft>
                <a:spcPct val="0"/>
              </a:spcAft>
            </a:pPr>
            <a:r>
              <a:rPr lang="en-US" sz="800" dirty="0">
                <a:solidFill>
                  <a:srgbClr val="808080"/>
                </a:solidFill>
                <a:latin typeface="Calibri" panose="020F0502020204030204" pitchFamily="34" charset="0"/>
                <a:cs typeface="Arial" panose="020B0604020202020204" pitchFamily="34" charset="0"/>
              </a:rPr>
              <a:t>This is not a recommendation to buy or sell a security or to adopt a particular investment strategy. Please see attached disclosures.</a:t>
            </a:r>
          </a:p>
        </p:txBody>
      </p:sp>
      <p:sp>
        <p:nvSpPr>
          <p:cNvPr id="2" name="Rectangle 1"/>
          <p:cNvSpPr/>
          <p:nvPr/>
        </p:nvSpPr>
        <p:spPr>
          <a:xfrm>
            <a:off x="468551" y="6629401"/>
            <a:ext cx="1592103" cy="246221"/>
          </a:xfrm>
          <a:prstGeom prst="rect">
            <a:avLst/>
          </a:prstGeom>
        </p:spPr>
        <p:txBody>
          <a:bodyPr wrap="none">
            <a:spAutoFit/>
          </a:bodyPr>
          <a:lstStyle/>
          <a:p>
            <a:pPr algn="ctr" fontAlgn="base">
              <a:spcBef>
                <a:spcPct val="0"/>
              </a:spcBef>
              <a:spcAft>
                <a:spcPct val="0"/>
              </a:spcAft>
            </a:pPr>
            <a:r>
              <a:rPr lang="en-US" sz="1000" dirty="0">
                <a:solidFill>
                  <a:srgbClr val="00407A"/>
                </a:solidFill>
                <a:latin typeface="Calibri" panose="020F0502020204030204" pitchFamily="34" charset="0"/>
                <a:cs typeface="Times New Roman" pitchFamily="18" charset="0"/>
              </a:rPr>
              <a:t>Source: Morningstar Direct</a:t>
            </a:r>
          </a:p>
        </p:txBody>
      </p:sp>
      <p:sp>
        <p:nvSpPr>
          <p:cNvPr id="5"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Source: Clark Capital Management and Morningstar</a:t>
            </a:r>
          </a:p>
        </p:txBody>
      </p:sp>
      <p:sp>
        <p:nvSpPr>
          <p:cNvPr id="7" name="Rectangle 6"/>
          <p:cNvSpPr/>
          <p:nvPr/>
        </p:nvSpPr>
        <p:spPr bwMode="auto">
          <a:xfrm>
            <a:off x="0" y="0"/>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Tree>
    <p:extLst>
      <p:ext uri="{BB962C8B-B14F-4D97-AF65-F5344CB8AC3E}">
        <p14:creationId xmlns:p14="http://schemas.microsoft.com/office/powerpoint/2010/main" val="27033897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Standard Morningstar Disclaimer">
    <p:spTree>
      <p:nvGrpSpPr>
        <p:cNvPr id="1" name=""/>
        <p:cNvGrpSpPr/>
        <p:nvPr/>
      </p:nvGrpSpPr>
      <p:grpSpPr>
        <a:xfrm>
          <a:off x="0" y="0"/>
          <a:ext cx="0" cy="0"/>
          <a:chOff x="0" y="0"/>
          <a:chExt cx="0" cy="0"/>
        </a:xfrm>
      </p:grpSpPr>
      <p:sp>
        <p:nvSpPr>
          <p:cNvPr id="2" name="Rectangle 1"/>
          <p:cNvSpPr/>
          <p:nvPr/>
        </p:nvSpPr>
        <p:spPr>
          <a:xfrm>
            <a:off x="468551" y="6629401"/>
            <a:ext cx="1592103" cy="246221"/>
          </a:xfrm>
          <a:prstGeom prst="rect">
            <a:avLst/>
          </a:prstGeom>
        </p:spPr>
        <p:txBody>
          <a:bodyPr wrap="none">
            <a:spAutoFit/>
          </a:bodyPr>
          <a:lstStyle/>
          <a:p>
            <a:pPr algn="ctr" fontAlgn="base">
              <a:spcBef>
                <a:spcPct val="0"/>
              </a:spcBef>
              <a:spcAft>
                <a:spcPct val="0"/>
              </a:spcAft>
            </a:pPr>
            <a:r>
              <a:rPr lang="en-US" sz="1000" dirty="0">
                <a:solidFill>
                  <a:srgbClr val="00407A"/>
                </a:solidFill>
                <a:latin typeface="Calibri" panose="020F0502020204030204" pitchFamily="34" charset="0"/>
                <a:cs typeface="Times New Roman" pitchFamily="18" charset="0"/>
              </a:rPr>
              <a:t>Source: Morningstar Direct</a:t>
            </a:r>
          </a:p>
        </p:txBody>
      </p:sp>
      <p:sp>
        <p:nvSpPr>
          <p:cNvPr id="5"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Source: Clark Capital Management and Morningstar</a:t>
            </a:r>
          </a:p>
        </p:txBody>
      </p:sp>
      <p:sp>
        <p:nvSpPr>
          <p:cNvPr id="7" name="Rectangle 6"/>
          <p:cNvSpPr/>
          <p:nvPr/>
        </p:nvSpPr>
        <p:spPr bwMode="auto">
          <a:xfrm>
            <a:off x="0" y="0"/>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9" name="Rectangle 8"/>
          <p:cNvSpPr/>
          <p:nvPr userDrawn="1"/>
        </p:nvSpPr>
        <p:spPr>
          <a:xfrm>
            <a:off x="914400" y="6138447"/>
            <a:ext cx="11074400" cy="338554"/>
          </a:xfrm>
          <a:prstGeom prst="rect">
            <a:avLst/>
          </a:prstGeom>
        </p:spPr>
        <p:txBody>
          <a:bodyPr wrap="square" anchor="b">
            <a:spAutoFit/>
          </a:bodyPr>
          <a:lstStyle/>
          <a:p>
            <a:pPr algn="just" fontAlgn="base">
              <a:spcBef>
                <a:spcPct val="0"/>
              </a:spcBef>
              <a:spcAft>
                <a:spcPct val="0"/>
              </a:spcAft>
            </a:pPr>
            <a:r>
              <a:rPr lang="en-US" sz="800" dirty="0">
                <a:solidFill>
                  <a:srgbClr val="808080"/>
                </a:solidFill>
                <a:latin typeface="Calibri" panose="020F0502020204030204" pitchFamily="34" charset="0"/>
                <a:cs typeface="Arial" panose="020B0604020202020204" pitchFamily="34" charset="0"/>
              </a:rPr>
              <a:t>Past performance not indicative of future results. Please see attached disclosures. Pure gross returns do not reflect the deduction of fees and expenses, including fees payable to Clark Capital, the program or platform sponsor, your financial advisor and other expenses that an investor may incur. The net 3.00% performance is shown because 3.00% is the highest possible industry standard platform fee.</a:t>
            </a:r>
          </a:p>
        </p:txBody>
      </p:sp>
    </p:spTree>
    <p:extLst>
      <p:ext uri="{BB962C8B-B14F-4D97-AF65-F5344CB8AC3E}">
        <p14:creationId xmlns:p14="http://schemas.microsoft.com/office/powerpoint/2010/main" val="20305129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Rectangle 2"/>
          <p:cNvSpPr/>
          <p:nvPr userDrawn="1"/>
        </p:nvSpPr>
        <p:spPr bwMode="auto">
          <a:xfrm>
            <a:off x="0" y="304800"/>
            <a:ext cx="12192000" cy="63246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Palatino Linotype" pitchFamily="18" charset="0"/>
              <a:cs typeface="Times New Roman" pitchFamily="18" charset="0"/>
            </a:endParaRPr>
          </a:p>
        </p:txBody>
      </p:sp>
      <p:sp>
        <p:nvSpPr>
          <p:cNvPr id="4" name="Title 1"/>
          <p:cNvSpPr>
            <a:spLocks noGrp="1"/>
          </p:cNvSpPr>
          <p:nvPr>
            <p:ph type="title"/>
          </p:nvPr>
        </p:nvSpPr>
        <p:spPr>
          <a:xfrm>
            <a:off x="812800" y="381000"/>
            <a:ext cx="9753600" cy="457200"/>
          </a:xfrm>
          <a:prstGeom prst="rect">
            <a:avLst/>
          </a:prstGeom>
        </p:spPr>
        <p:txBody>
          <a:bodyPr/>
          <a:lstStyle/>
          <a:p>
            <a:r>
              <a:rPr lang="en-US" dirty="0"/>
              <a:t>Click to edit Master title style</a:t>
            </a:r>
          </a:p>
        </p:txBody>
      </p:sp>
      <p:sp>
        <p:nvSpPr>
          <p:cNvPr id="5" name="Line 9"/>
          <p:cNvSpPr>
            <a:spLocks noChangeShapeType="1"/>
          </p:cNvSpPr>
          <p:nvPr userDrawn="1"/>
        </p:nvSpPr>
        <p:spPr bwMode="auto">
          <a:xfrm>
            <a:off x="952501" y="792533"/>
            <a:ext cx="11239500" cy="0"/>
          </a:xfrm>
          <a:prstGeom prst="line">
            <a:avLst/>
          </a:prstGeom>
          <a:noFill/>
          <a:ln w="19050">
            <a:solidFill>
              <a:srgbClr val="DEA900"/>
            </a:solidFill>
            <a:miter lim="800000"/>
            <a:headEnd/>
            <a:tailEnd/>
          </a:ln>
        </p:spPr>
        <p:txBody>
          <a:bodyPr wrap="none"/>
          <a:lstStyle/>
          <a:p>
            <a:pPr>
              <a:defRPr/>
            </a:pPr>
            <a:endParaRPr lang="en-US" sz="2400"/>
          </a:p>
        </p:txBody>
      </p:sp>
      <p:sp>
        <p:nvSpPr>
          <p:cNvPr id="6" name="Text Placeholder 8"/>
          <p:cNvSpPr>
            <a:spLocks noGrp="1"/>
          </p:cNvSpPr>
          <p:nvPr>
            <p:ph type="body" sz="quarter" idx="11" hasCustomPrompt="1"/>
          </p:nvPr>
        </p:nvSpPr>
        <p:spPr>
          <a:xfrm>
            <a:off x="203200" y="6019800"/>
            <a:ext cx="117856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
        <p:nvSpPr>
          <p:cNvPr id="7" name="Text Placeholder 5"/>
          <p:cNvSpPr>
            <a:spLocks noGrp="1"/>
          </p:cNvSpPr>
          <p:nvPr>
            <p:ph type="body" sz="quarter" idx="10" hasCustomPrompt="1"/>
          </p:nvPr>
        </p:nvSpPr>
        <p:spPr>
          <a:xfrm>
            <a:off x="203200" y="6629400"/>
            <a:ext cx="11176000" cy="228600"/>
          </a:xfrm>
        </p:spPr>
        <p:txBody>
          <a:bodyPr anchor="ctr"/>
          <a:lstStyle>
            <a:lvl1pPr marL="0" indent="0">
              <a:buFontTx/>
              <a:buNone/>
              <a:defRPr sz="1000" baseline="0">
                <a:solidFill>
                  <a:srgbClr val="00407A"/>
                </a:solidFill>
                <a:latin typeface="Calibri" panose="020F0502020204030204" pitchFamily="34" charset="0"/>
              </a:defRPr>
            </a:lvl1pPr>
          </a:lstStyle>
          <a:p>
            <a:pPr lvl="0"/>
            <a:r>
              <a:rPr lang="en-US" dirty="0"/>
              <a:t>Click to Edit Source</a:t>
            </a:r>
          </a:p>
        </p:txBody>
      </p:sp>
    </p:spTree>
    <p:extLst>
      <p:ext uri="{BB962C8B-B14F-4D97-AF65-F5344CB8AC3E}">
        <p14:creationId xmlns:p14="http://schemas.microsoft.com/office/powerpoint/2010/main" val="19923913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06FEC2-D9FF-451D-816B-5E5DF324B514}"/>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40804" t="34076" r="6293" b="9757"/>
          <a:stretch/>
        </p:blipFill>
        <p:spPr>
          <a:xfrm>
            <a:off x="1" y="397895"/>
            <a:ext cx="12192000" cy="6460105"/>
          </a:xfrm>
          <a:prstGeom prst="rect">
            <a:avLst/>
          </a:prstGeom>
        </p:spPr>
      </p:pic>
      <p:sp>
        <p:nvSpPr>
          <p:cNvPr id="4" name="Rectangle 3"/>
          <p:cNvSpPr/>
          <p:nvPr userDrawn="1"/>
        </p:nvSpPr>
        <p:spPr bwMode="auto">
          <a:xfrm>
            <a:off x="0" y="8343509"/>
            <a:ext cx="12192000" cy="282967"/>
          </a:xfrm>
          <a:prstGeom prst="rect">
            <a:avLst/>
          </a:prstGeom>
          <a:solidFill>
            <a:srgbClr val="F7B84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5" name="Title 1"/>
          <p:cNvSpPr>
            <a:spLocks noGrp="1"/>
          </p:cNvSpPr>
          <p:nvPr>
            <p:ph type="ctrTitle" hasCustomPrompt="1"/>
          </p:nvPr>
        </p:nvSpPr>
        <p:spPr>
          <a:xfrm>
            <a:off x="-13855" y="2514600"/>
            <a:ext cx="12192000" cy="1600200"/>
          </a:xfrm>
          <a:prstGeom prst="rect">
            <a:avLst/>
          </a:prstGeom>
          <a:noFill/>
          <a:effectLst>
            <a:outerShdw blurRad="50800" dist="38100" dir="5400000" algn="t" rotWithShape="0">
              <a:prstClr val="black">
                <a:alpha val="40000"/>
              </a:prstClr>
            </a:outerShdw>
          </a:effectLst>
        </p:spPr>
        <p:txBody>
          <a:bodyPr anchor="b">
            <a:scene3d>
              <a:camera prst="orthographicFront"/>
              <a:lightRig rig="threePt" dir="t"/>
            </a:scene3d>
            <a:sp3d extrusionH="57150">
              <a:bevelT w="38100" h="38100"/>
            </a:sp3d>
          </a:bodyPr>
          <a:lstStyle>
            <a:lvl1pPr algn="ctr">
              <a:defRPr sz="4800">
                <a:solidFill>
                  <a:srgbClr val="00467F"/>
                </a:solidFill>
              </a:defRPr>
            </a:lvl1pPr>
          </a:lstStyle>
          <a:p>
            <a:r>
              <a:rPr lang="en-US" dirty="0"/>
              <a:t>Click to edit title</a:t>
            </a:r>
          </a:p>
        </p:txBody>
      </p:sp>
      <p:sp>
        <p:nvSpPr>
          <p:cNvPr id="6" name="Text Placeholder 6"/>
          <p:cNvSpPr>
            <a:spLocks noGrp="1"/>
          </p:cNvSpPr>
          <p:nvPr>
            <p:ph type="body" sz="quarter" idx="11" hasCustomPrompt="1"/>
          </p:nvPr>
        </p:nvSpPr>
        <p:spPr>
          <a:xfrm>
            <a:off x="544945" y="4343400"/>
            <a:ext cx="11074400" cy="1219200"/>
          </a:xfrm>
        </p:spPr>
        <p:txBody>
          <a:bodyPr/>
          <a:lstStyle>
            <a:lvl1pPr marL="0" indent="0" algn="ctr">
              <a:buFontTx/>
              <a:buNone/>
              <a:defRPr>
                <a:solidFill>
                  <a:srgbClr val="00407A"/>
                </a:solidFill>
                <a:effectLst>
                  <a:outerShdw blurRad="50800" dist="38100" dir="2700000" algn="tl" rotWithShape="0">
                    <a:prstClr val="black">
                      <a:alpha val="40000"/>
                    </a:prstClr>
                  </a:outerShdw>
                </a:effectLst>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dirty="0"/>
              <a:t>Click to edit subtitle</a:t>
            </a:r>
          </a:p>
        </p:txBody>
      </p:sp>
      <p:cxnSp>
        <p:nvCxnSpPr>
          <p:cNvPr id="7" name="Straight Connector 6"/>
          <p:cNvCxnSpPr/>
          <p:nvPr userDrawn="1"/>
        </p:nvCxnSpPr>
        <p:spPr bwMode="auto">
          <a:xfrm>
            <a:off x="544945" y="4267200"/>
            <a:ext cx="11074400" cy="0"/>
          </a:xfrm>
          <a:prstGeom prst="line">
            <a:avLst/>
          </a:prstGeom>
          <a:solidFill>
            <a:schemeClr val="accent1"/>
          </a:solidFill>
          <a:ln w="38100" cap="flat" cmpd="sng" algn="ctr">
            <a:solidFill>
              <a:srgbClr val="FFC000"/>
            </a:solidFill>
            <a:prstDash val="solid"/>
            <a:miter lim="800000"/>
            <a:headEnd type="none" w="med" len="med"/>
            <a:tailEnd type="none" w="med" len="med"/>
          </a:ln>
          <a:effectLst/>
          <a:scene3d>
            <a:camera prst="orthographicFront"/>
            <a:lightRig rig="threePt" dir="t"/>
          </a:scene3d>
          <a:sp3d>
            <a:bevelT/>
          </a:sp3d>
        </p:spPr>
      </p:cxnSp>
      <p:sp>
        <p:nvSpPr>
          <p:cNvPr id="8" name="Rectangle 7"/>
          <p:cNvSpPr/>
          <p:nvPr userDrawn="1"/>
        </p:nvSpPr>
        <p:spPr bwMode="auto">
          <a:xfrm>
            <a:off x="0" y="8343509"/>
            <a:ext cx="12192000" cy="282967"/>
          </a:xfrm>
          <a:prstGeom prst="rect">
            <a:avLst/>
          </a:prstGeom>
          <a:solidFill>
            <a:srgbClr val="F7B84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cxnSp>
        <p:nvCxnSpPr>
          <p:cNvPr id="9" name="Straight Connector 8"/>
          <p:cNvCxnSpPr/>
          <p:nvPr userDrawn="1"/>
        </p:nvCxnSpPr>
        <p:spPr bwMode="auto">
          <a:xfrm>
            <a:off x="544945" y="4267200"/>
            <a:ext cx="11074400" cy="0"/>
          </a:xfrm>
          <a:prstGeom prst="line">
            <a:avLst/>
          </a:prstGeom>
          <a:solidFill>
            <a:schemeClr val="accent1"/>
          </a:solidFill>
          <a:ln w="38100" cap="flat" cmpd="sng" algn="ctr">
            <a:solidFill>
              <a:srgbClr val="FFC000"/>
            </a:solidFill>
            <a:prstDash val="solid"/>
            <a:miter lim="800000"/>
            <a:headEnd type="none" w="med" len="med"/>
            <a:tailEnd type="none" w="med" len="med"/>
          </a:ln>
          <a:effectLst/>
          <a:scene3d>
            <a:camera prst="orthographicFront"/>
            <a:lightRig rig="threePt" dir="t"/>
          </a:scene3d>
          <a:sp3d>
            <a:bevelT/>
          </a:sp3d>
        </p:spPr>
      </p:cxnSp>
      <p:sp>
        <p:nvSpPr>
          <p:cNvPr id="10" name="Rectangle 9">
            <a:extLst>
              <a:ext uri="{FF2B5EF4-FFF2-40B4-BE49-F238E27FC236}">
                <a16:creationId xmlns:a16="http://schemas.microsoft.com/office/drawing/2014/main" id="{ADB0CF02-1620-46E4-A305-4C6BE55FE99F}"/>
              </a:ext>
            </a:extLst>
          </p:cNvPr>
          <p:cNvSpPr/>
          <p:nvPr userDrawn="1"/>
        </p:nvSpPr>
        <p:spPr bwMode="auto">
          <a:xfrm>
            <a:off x="0" y="0"/>
            <a:ext cx="12192000" cy="2133600"/>
          </a:xfrm>
          <a:prstGeom prst="rect">
            <a:avLst/>
          </a:prstGeom>
          <a:solidFill>
            <a:schemeClr val="accent1"/>
          </a:solidFill>
          <a:ln w="9525" cap="flat" cmpd="sng" algn="ctr">
            <a:no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Palatino Linotype" pitchFamily="18" charset="0"/>
              <a:cs typeface="Times New Roman" pitchFamily="18" charset="0"/>
            </a:endParaRPr>
          </a:p>
        </p:txBody>
      </p:sp>
      <p:pic>
        <p:nvPicPr>
          <p:cNvPr id="11" name="Picture 10">
            <a:extLst>
              <a:ext uri="{FF2B5EF4-FFF2-40B4-BE49-F238E27FC236}">
                <a16:creationId xmlns:a16="http://schemas.microsoft.com/office/drawing/2014/main" id="{C1302FF9-53A0-4F50-A62E-6853280A06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0167" y="295103"/>
            <a:ext cx="4064000" cy="842211"/>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2A8856FC-58F9-4081-B716-DE18FD6F2BD9}"/>
              </a:ext>
            </a:extLst>
          </p:cNvPr>
          <p:cNvSpPr txBox="1"/>
          <p:nvPr userDrawn="1"/>
        </p:nvSpPr>
        <p:spPr>
          <a:xfrm>
            <a:off x="0" y="6611780"/>
            <a:ext cx="12192000" cy="246221"/>
          </a:xfrm>
          <a:prstGeom prst="rect">
            <a:avLst/>
          </a:prstGeom>
          <a:solidFill>
            <a:schemeClr val="accent2"/>
          </a:solidFill>
        </p:spPr>
        <p:txBody>
          <a:bodyPr wrap="square" rIns="274320" rtlCol="0">
            <a:spAutoFit/>
          </a:bodyPr>
          <a:lstStyle/>
          <a:p>
            <a:pPr algn="r"/>
            <a:r>
              <a:rPr lang="en-US" sz="1000" b="1" dirty="0">
                <a:latin typeface="Calibri" panose="020F0502020204030204" pitchFamily="34" charset="0"/>
                <a:cs typeface="Calibri" panose="020F0502020204030204" pitchFamily="34" charset="0"/>
              </a:rPr>
              <a:t>For One-On-One Use with a Client's Financial Advisor Only.</a:t>
            </a:r>
          </a:p>
        </p:txBody>
      </p:sp>
    </p:spTree>
    <p:extLst>
      <p:ext uri="{BB962C8B-B14F-4D97-AF65-F5344CB8AC3E}">
        <p14:creationId xmlns:p14="http://schemas.microsoft.com/office/powerpoint/2010/main" val="1904086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print">
            <a:duotone>
              <a:srgbClr val="FFFFFF">
                <a:shade val="45000"/>
                <a:satMod val="135000"/>
              </a:srgbClr>
              <a:prstClr val="white"/>
            </a:duotone>
            <a:extLst>
              <a:ext uri="{28A0092B-C50C-407E-A947-70E740481C1C}">
                <a14:useLocalDpi xmlns:a14="http://schemas.microsoft.com/office/drawing/2010/main" val="0"/>
              </a:ext>
            </a:extLst>
          </a:blip>
          <a:srcRect l="15260" t="2381" r="11495" b="5"/>
          <a:stretch/>
        </p:blipFill>
        <p:spPr>
          <a:xfrm>
            <a:off x="0" y="1"/>
            <a:ext cx="12192000" cy="6541695"/>
          </a:xfrm>
          <a:prstGeom prst="rect">
            <a:avLst/>
          </a:prstGeom>
        </p:spPr>
      </p:pic>
      <p:sp>
        <p:nvSpPr>
          <p:cNvPr id="8" name="Rectangle 7"/>
          <p:cNvSpPr/>
          <p:nvPr/>
        </p:nvSpPr>
        <p:spPr bwMode="auto">
          <a:xfrm>
            <a:off x="0" y="8343509"/>
            <a:ext cx="12192000" cy="282967"/>
          </a:xfrm>
          <a:prstGeom prst="rect">
            <a:avLst/>
          </a:prstGeom>
          <a:solidFill>
            <a:srgbClr val="F7B84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5" name="Title 1"/>
          <p:cNvSpPr>
            <a:spLocks noGrp="1"/>
          </p:cNvSpPr>
          <p:nvPr>
            <p:ph type="ctrTitle" hasCustomPrompt="1"/>
          </p:nvPr>
        </p:nvSpPr>
        <p:spPr>
          <a:xfrm>
            <a:off x="-13855" y="2286000"/>
            <a:ext cx="12192000" cy="1600200"/>
          </a:xfrm>
          <a:prstGeom prst="rect">
            <a:avLst/>
          </a:prstGeom>
          <a:noFill/>
          <a:effectLst>
            <a:outerShdw blurRad="50800" dist="38100" dir="5400000" algn="t" rotWithShape="0">
              <a:prstClr val="black">
                <a:alpha val="40000"/>
              </a:prstClr>
            </a:outerShdw>
          </a:effectLst>
        </p:spPr>
        <p:txBody>
          <a:bodyPr anchor="b">
            <a:scene3d>
              <a:camera prst="orthographicFront"/>
              <a:lightRig rig="threePt" dir="t"/>
            </a:scene3d>
            <a:sp3d extrusionH="57150">
              <a:bevelT w="38100" h="38100"/>
            </a:sp3d>
          </a:bodyPr>
          <a:lstStyle>
            <a:lvl1pPr algn="ctr">
              <a:defRPr sz="4800">
                <a:solidFill>
                  <a:srgbClr val="00467F"/>
                </a:solidFill>
              </a:defRPr>
            </a:lvl1pPr>
          </a:lstStyle>
          <a:p>
            <a:r>
              <a:rPr lang="en-US" dirty="0"/>
              <a:t>Click to edit title</a:t>
            </a:r>
          </a:p>
        </p:txBody>
      </p:sp>
      <p:sp>
        <p:nvSpPr>
          <p:cNvPr id="7" name="Text Placeholder 6"/>
          <p:cNvSpPr>
            <a:spLocks noGrp="1"/>
          </p:cNvSpPr>
          <p:nvPr>
            <p:ph type="body" sz="quarter" idx="11" hasCustomPrompt="1"/>
          </p:nvPr>
        </p:nvSpPr>
        <p:spPr>
          <a:xfrm>
            <a:off x="544945" y="4114800"/>
            <a:ext cx="11074400" cy="1219200"/>
          </a:xfrm>
        </p:spPr>
        <p:txBody>
          <a:bodyPr/>
          <a:lstStyle>
            <a:lvl1pPr marL="0" indent="0" algn="ctr">
              <a:buFontTx/>
              <a:buNone/>
              <a:defRPr>
                <a:solidFill>
                  <a:srgbClr val="00407A"/>
                </a:solidFill>
                <a:effectLst>
                  <a:outerShdw blurRad="50800" dist="38100" dir="2700000" algn="tl" rotWithShape="0">
                    <a:prstClr val="black">
                      <a:alpha val="40000"/>
                    </a:prstClr>
                  </a:outerShdw>
                </a:effectLst>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dirty="0"/>
              <a:t>Click to edit subtitle</a:t>
            </a:r>
          </a:p>
        </p:txBody>
      </p:sp>
      <p:cxnSp>
        <p:nvCxnSpPr>
          <p:cNvPr id="12" name="Straight Connector 11"/>
          <p:cNvCxnSpPr/>
          <p:nvPr/>
        </p:nvCxnSpPr>
        <p:spPr bwMode="auto">
          <a:xfrm>
            <a:off x="544945" y="4038600"/>
            <a:ext cx="11074400" cy="0"/>
          </a:xfrm>
          <a:prstGeom prst="line">
            <a:avLst/>
          </a:prstGeom>
          <a:solidFill>
            <a:schemeClr val="accent1"/>
          </a:solidFill>
          <a:ln w="38100" cap="flat" cmpd="sng" algn="ctr">
            <a:solidFill>
              <a:srgbClr val="FFC000"/>
            </a:solidFill>
            <a:prstDash val="solid"/>
            <a:miter lim="800000"/>
            <a:headEnd type="none" w="med" len="med"/>
            <a:tailEnd type="none" w="med" len="med"/>
          </a:ln>
          <a:effectLst/>
          <a:scene3d>
            <a:camera prst="orthographicFront"/>
            <a:lightRig rig="threePt" dir="t"/>
          </a:scene3d>
          <a:sp3d>
            <a:bevelT/>
          </a:sp3d>
        </p:spPr>
      </p:cxnSp>
      <p:sp>
        <p:nvSpPr>
          <p:cNvPr id="9" name="Text Placeholder 5"/>
          <p:cNvSpPr>
            <a:spLocks noGrp="1"/>
          </p:cNvSpPr>
          <p:nvPr>
            <p:ph type="body" sz="quarter" idx="10" hasCustomPrompt="1"/>
          </p:nvPr>
        </p:nvSpPr>
        <p:spPr>
          <a:xfrm>
            <a:off x="914400" y="6586756"/>
            <a:ext cx="105664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24094"/>
            <a:ext cx="845208" cy="633906"/>
          </a:xfrm>
          <a:prstGeom prst="rect">
            <a:avLst/>
          </a:prstGeom>
        </p:spPr>
      </p:pic>
      <p:sp>
        <p:nvSpPr>
          <p:cNvPr id="14" name="Rectangle 13"/>
          <p:cNvSpPr/>
          <p:nvPr userDrawn="1"/>
        </p:nvSpPr>
        <p:spPr bwMode="auto">
          <a:xfrm>
            <a:off x="0" y="8343509"/>
            <a:ext cx="12192000" cy="282967"/>
          </a:xfrm>
          <a:prstGeom prst="rect">
            <a:avLst/>
          </a:prstGeom>
          <a:solidFill>
            <a:srgbClr val="F7B84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cxnSp>
        <p:nvCxnSpPr>
          <p:cNvPr id="15" name="Straight Connector 14"/>
          <p:cNvCxnSpPr/>
          <p:nvPr userDrawn="1"/>
        </p:nvCxnSpPr>
        <p:spPr bwMode="auto">
          <a:xfrm>
            <a:off x="544945" y="4038600"/>
            <a:ext cx="11074400" cy="0"/>
          </a:xfrm>
          <a:prstGeom prst="line">
            <a:avLst/>
          </a:prstGeom>
          <a:solidFill>
            <a:schemeClr val="accent1"/>
          </a:solidFill>
          <a:ln w="38100" cap="flat" cmpd="sng" algn="ctr">
            <a:solidFill>
              <a:srgbClr val="FFC000"/>
            </a:solidFill>
            <a:prstDash val="solid"/>
            <a:miter lim="800000"/>
            <a:headEnd type="none" w="med" len="med"/>
            <a:tailEnd type="none" w="med" len="med"/>
          </a:ln>
          <a:effectLst/>
          <a:scene3d>
            <a:camera prst="orthographicFront"/>
            <a:lightRig rig="threePt" dir="t"/>
          </a:scene3d>
          <a:sp3d>
            <a:bevelT/>
          </a:sp3d>
        </p:spPr>
      </p:cxn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224094"/>
            <a:ext cx="845208" cy="633906"/>
          </a:xfrm>
          <a:prstGeom prst="rect">
            <a:avLst/>
          </a:prstGeom>
        </p:spPr>
      </p:pic>
    </p:spTree>
    <p:extLst>
      <p:ext uri="{BB962C8B-B14F-4D97-AF65-F5344CB8AC3E}">
        <p14:creationId xmlns:p14="http://schemas.microsoft.com/office/powerpoint/2010/main" val="891428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8 Pt Bullets">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14399" y="6629400"/>
            <a:ext cx="10668001" cy="228600"/>
          </a:xfrm>
        </p:spPr>
        <p:txBody>
          <a:bodyPr anchor="ctr"/>
          <a:lstStyle>
            <a:lvl1pPr marL="0" indent="0">
              <a:buFontTx/>
              <a:buNone/>
              <a:defRPr sz="1000" baseline="0">
                <a:solidFill>
                  <a:schemeClr val="accent1"/>
                </a:solidFill>
                <a:latin typeface="Calibri" panose="020F0502020204030204" pitchFamily="34" charset="0"/>
              </a:defRPr>
            </a:lvl1pPr>
          </a:lstStyle>
          <a:p>
            <a:pPr lvl="0"/>
            <a:r>
              <a:rPr lang="en-US" dirty="0"/>
              <a:t>Click to Edit Source</a:t>
            </a:r>
          </a:p>
        </p:txBody>
      </p:sp>
      <p:sp>
        <p:nvSpPr>
          <p:cNvPr id="8" name="Rectangle 4"/>
          <p:cNvSpPr>
            <a:spLocks noGrp="1" noChangeArrowheads="1"/>
          </p:cNvSpPr>
          <p:nvPr>
            <p:ph idx="1"/>
          </p:nvPr>
        </p:nvSpPr>
        <p:spPr bwMode="auto">
          <a:xfrm>
            <a:off x="914401" y="1295400"/>
            <a:ext cx="10909556"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800"/>
            </a:lvl1pPr>
            <a:lvl2pPr>
              <a:defRPr sz="16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
        <p:nvSpPr>
          <p:cNvPr id="7"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Tree>
    <p:extLst>
      <p:ext uri="{BB962C8B-B14F-4D97-AF65-F5344CB8AC3E}">
        <p14:creationId xmlns:p14="http://schemas.microsoft.com/office/powerpoint/2010/main" val="18078188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print">
            <a:duotone>
              <a:srgbClr val="FFFFFF">
                <a:shade val="45000"/>
                <a:satMod val="135000"/>
              </a:srgbClr>
              <a:prstClr val="white"/>
            </a:duotone>
            <a:extLst>
              <a:ext uri="{28A0092B-C50C-407E-A947-70E740481C1C}">
                <a14:useLocalDpi xmlns:a14="http://schemas.microsoft.com/office/drawing/2010/main" val="0"/>
              </a:ext>
            </a:extLst>
          </a:blip>
          <a:srcRect l="15260" t="2381" r="11495" b="5"/>
          <a:stretch/>
        </p:blipFill>
        <p:spPr>
          <a:xfrm>
            <a:off x="0" y="1"/>
            <a:ext cx="12192000" cy="6541695"/>
          </a:xfrm>
          <a:prstGeom prst="rect">
            <a:avLst/>
          </a:prstGeom>
        </p:spPr>
      </p:pic>
      <p:sp>
        <p:nvSpPr>
          <p:cNvPr id="8" name="Rectangle 7"/>
          <p:cNvSpPr/>
          <p:nvPr/>
        </p:nvSpPr>
        <p:spPr bwMode="auto">
          <a:xfrm>
            <a:off x="0" y="8343509"/>
            <a:ext cx="12192000" cy="282967"/>
          </a:xfrm>
          <a:prstGeom prst="rect">
            <a:avLst/>
          </a:prstGeom>
          <a:solidFill>
            <a:srgbClr val="F7B84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9" name="Text Placeholder 5"/>
          <p:cNvSpPr>
            <a:spLocks noGrp="1"/>
          </p:cNvSpPr>
          <p:nvPr>
            <p:ph type="body" sz="quarter" idx="10" hasCustomPrompt="1"/>
          </p:nvPr>
        </p:nvSpPr>
        <p:spPr>
          <a:xfrm>
            <a:off x="914400" y="6586756"/>
            <a:ext cx="105664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24094"/>
            <a:ext cx="845208" cy="633906"/>
          </a:xfrm>
          <a:prstGeom prst="rect">
            <a:avLst/>
          </a:prstGeom>
        </p:spPr>
      </p:pic>
      <p:sp>
        <p:nvSpPr>
          <p:cNvPr id="14" name="Rectangle 13"/>
          <p:cNvSpPr/>
          <p:nvPr userDrawn="1"/>
        </p:nvSpPr>
        <p:spPr bwMode="auto">
          <a:xfrm>
            <a:off x="0" y="8343509"/>
            <a:ext cx="12192000" cy="282967"/>
          </a:xfrm>
          <a:prstGeom prst="rect">
            <a:avLst/>
          </a:prstGeom>
          <a:solidFill>
            <a:srgbClr val="F7B84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224094"/>
            <a:ext cx="845208" cy="633906"/>
          </a:xfrm>
          <a:prstGeom prst="rect">
            <a:avLst/>
          </a:prstGeom>
        </p:spPr>
      </p:pic>
      <p:sp>
        <p:nvSpPr>
          <p:cNvPr id="18" name="TextBox 17"/>
          <p:cNvSpPr txBox="1"/>
          <p:nvPr userDrawn="1"/>
        </p:nvSpPr>
        <p:spPr>
          <a:xfrm>
            <a:off x="6117415" y="269376"/>
            <a:ext cx="4335931" cy="400110"/>
          </a:xfrm>
          <a:prstGeom prst="rect">
            <a:avLst/>
          </a:prstGeom>
          <a:noFill/>
        </p:spPr>
        <p:txBody>
          <a:bodyPr wrap="none" rtlCol="0">
            <a:spAutoFit/>
          </a:bodyPr>
          <a:lstStyle/>
          <a:p>
            <a:pPr algn="just"/>
            <a:r>
              <a:rPr lang="en-US" sz="2000" dirty="0">
                <a:solidFill>
                  <a:schemeClr val="bg1">
                    <a:lumMod val="50000"/>
                  </a:schemeClr>
                </a:solidFill>
              </a:rPr>
              <a:t>Follow Us on Twitter: @ClarkCapital</a:t>
            </a:r>
          </a:p>
        </p:txBody>
      </p:sp>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76001" y="228601"/>
            <a:ext cx="705961" cy="430456"/>
          </a:xfrm>
          <a:prstGeom prst="rect">
            <a:avLst/>
          </a:prstGeom>
        </p:spPr>
      </p:pic>
    </p:spTree>
    <p:extLst>
      <p:ext uri="{BB962C8B-B14F-4D97-AF65-F5344CB8AC3E}">
        <p14:creationId xmlns:p14="http://schemas.microsoft.com/office/powerpoint/2010/main" val="2026008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and Bulleted Content">
    <p:spTree>
      <p:nvGrpSpPr>
        <p:cNvPr id="1" name=""/>
        <p:cNvGrpSpPr/>
        <p:nvPr/>
      </p:nvGrpSpPr>
      <p:grpSpPr>
        <a:xfrm>
          <a:off x="0" y="0"/>
          <a:ext cx="0" cy="0"/>
          <a:chOff x="0" y="0"/>
          <a:chExt cx="0" cy="0"/>
        </a:xfrm>
      </p:grpSpPr>
      <p:sp>
        <p:nvSpPr>
          <p:cNvPr id="10" name="Rectangle 9"/>
          <p:cNvSpPr/>
          <p:nvPr/>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6"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8" name="Rectangle 4"/>
          <p:cNvSpPr>
            <a:spLocks noGrp="1" noChangeArrowheads="1"/>
          </p:cNvSpPr>
          <p:nvPr>
            <p:ph idx="1"/>
          </p:nvPr>
        </p:nvSpPr>
        <p:spPr bwMode="auto">
          <a:xfrm>
            <a:off x="914401" y="1295400"/>
            <a:ext cx="10909556"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
        <p:nvSpPr>
          <p:cNvPr id="7"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Tree>
    <p:extLst>
      <p:ext uri="{BB962C8B-B14F-4D97-AF65-F5344CB8AC3E}">
        <p14:creationId xmlns:p14="http://schemas.microsoft.com/office/powerpoint/2010/main" val="3516154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18 Pt Bullets">
    <p:spTree>
      <p:nvGrpSpPr>
        <p:cNvPr id="1" name=""/>
        <p:cNvGrpSpPr/>
        <p:nvPr/>
      </p:nvGrpSpPr>
      <p:grpSpPr>
        <a:xfrm>
          <a:off x="0" y="0"/>
          <a:ext cx="0" cy="0"/>
          <a:chOff x="0" y="0"/>
          <a:chExt cx="0" cy="0"/>
        </a:xfrm>
      </p:grpSpPr>
      <p:sp>
        <p:nvSpPr>
          <p:cNvPr id="10" name="Rectangle 9"/>
          <p:cNvSpPr/>
          <p:nvPr/>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6"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8" name="Rectangle 4"/>
          <p:cNvSpPr>
            <a:spLocks noGrp="1" noChangeArrowheads="1"/>
          </p:cNvSpPr>
          <p:nvPr>
            <p:ph idx="1"/>
          </p:nvPr>
        </p:nvSpPr>
        <p:spPr bwMode="auto">
          <a:xfrm>
            <a:off x="914401" y="1295400"/>
            <a:ext cx="10909556"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800"/>
            </a:lvl1pPr>
            <a:lvl2pPr>
              <a:defRPr sz="16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
        <p:nvSpPr>
          <p:cNvPr id="7"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Tree>
    <p:extLst>
      <p:ext uri="{BB962C8B-B14F-4D97-AF65-F5344CB8AC3E}">
        <p14:creationId xmlns:p14="http://schemas.microsoft.com/office/powerpoint/2010/main" val="5328133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8 Pt Bullets w/Gray Sidebar">
    <p:spTree>
      <p:nvGrpSpPr>
        <p:cNvPr id="1" name=""/>
        <p:cNvGrpSpPr/>
        <p:nvPr/>
      </p:nvGrpSpPr>
      <p:grpSpPr>
        <a:xfrm>
          <a:off x="0" y="0"/>
          <a:ext cx="0" cy="0"/>
          <a:chOff x="0" y="0"/>
          <a:chExt cx="0" cy="0"/>
        </a:xfrm>
      </p:grpSpPr>
      <p:sp>
        <p:nvSpPr>
          <p:cNvPr id="10" name="Rectangle 9"/>
          <p:cNvSpPr/>
          <p:nvPr/>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6"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8" name="Rectangle 4"/>
          <p:cNvSpPr>
            <a:spLocks noGrp="1" noChangeArrowheads="1"/>
          </p:cNvSpPr>
          <p:nvPr>
            <p:ph idx="1"/>
          </p:nvPr>
        </p:nvSpPr>
        <p:spPr bwMode="auto">
          <a:xfrm>
            <a:off x="914400" y="1295400"/>
            <a:ext cx="7924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800"/>
            </a:lvl1pPr>
            <a:lvl2pPr>
              <a:defRPr sz="16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
        <p:nvSpPr>
          <p:cNvPr id="7"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
        <p:nvSpPr>
          <p:cNvPr id="16" name="Text Placeholder 15"/>
          <p:cNvSpPr>
            <a:spLocks noGrp="1"/>
          </p:cNvSpPr>
          <p:nvPr>
            <p:ph type="body" sz="quarter" idx="12" hasCustomPrompt="1"/>
          </p:nvPr>
        </p:nvSpPr>
        <p:spPr>
          <a:xfrm>
            <a:off x="9144000" y="1295400"/>
            <a:ext cx="2743200" cy="4495800"/>
          </a:xfrm>
        </p:spPr>
        <p:txBody>
          <a:bodyPr anchor="ctr"/>
          <a:lstStyle>
            <a:lvl1pPr marL="0" indent="0" algn="r">
              <a:lnSpc>
                <a:spcPts val="2400"/>
              </a:lnSpc>
              <a:spcBef>
                <a:spcPts val="0"/>
              </a:spcBef>
              <a:spcAft>
                <a:spcPts val="0"/>
              </a:spcAft>
              <a:buFontTx/>
              <a:buNone/>
              <a:defRPr sz="1800" b="1">
                <a:solidFill>
                  <a:schemeClr val="bg1">
                    <a:lumMod val="75000"/>
                  </a:schemeClr>
                </a:solidFill>
                <a:latin typeface="Calibri" panose="020F0502020204030204" pitchFamily="34" charset="0"/>
              </a:defRPr>
            </a:lvl1pPr>
            <a:lvl2pPr marL="457200" indent="0">
              <a:buFontTx/>
              <a:buNone/>
              <a:defRPr sz="1000">
                <a:latin typeface="Calibri" panose="020F0502020204030204" pitchFamily="34" charset="0"/>
              </a:defRPr>
            </a:lvl2pPr>
            <a:lvl3pPr marL="914400" indent="0">
              <a:buFontTx/>
              <a:buNone/>
              <a:defRPr sz="1000">
                <a:latin typeface="Calibri" panose="020F0502020204030204" pitchFamily="34" charset="0"/>
              </a:defRPr>
            </a:lvl3pPr>
            <a:lvl4pPr marL="1371600" indent="0">
              <a:buFontTx/>
              <a:buNone/>
              <a:defRPr sz="1000">
                <a:latin typeface="Calibri" panose="020F0502020204030204" pitchFamily="34" charset="0"/>
              </a:defRPr>
            </a:lvl4pPr>
            <a:lvl5pPr marL="1828800" indent="0">
              <a:buFontTx/>
              <a:buNone/>
              <a:defRPr sz="1000">
                <a:latin typeface="Calibri" panose="020F0502020204030204" pitchFamily="34" charset="0"/>
              </a:defRPr>
            </a:lvl5pPr>
          </a:lstStyle>
          <a:p>
            <a:pPr lvl="0"/>
            <a:r>
              <a:rPr lang="en-US" dirty="0"/>
              <a:t>Enter Your Text Here</a:t>
            </a:r>
          </a:p>
        </p:txBody>
      </p:sp>
    </p:spTree>
    <p:extLst>
      <p:ext uri="{BB962C8B-B14F-4D97-AF65-F5344CB8AC3E}">
        <p14:creationId xmlns:p14="http://schemas.microsoft.com/office/powerpoint/2010/main" val="4325047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Disclaimer, Source">
    <p:spTree>
      <p:nvGrpSpPr>
        <p:cNvPr id="1" name=""/>
        <p:cNvGrpSpPr/>
        <p:nvPr/>
      </p:nvGrpSpPr>
      <p:grpSpPr>
        <a:xfrm>
          <a:off x="0" y="0"/>
          <a:ext cx="0" cy="0"/>
          <a:chOff x="0" y="0"/>
          <a:chExt cx="0" cy="0"/>
        </a:xfrm>
      </p:grpSpPr>
      <p:sp>
        <p:nvSpPr>
          <p:cNvPr id="7" name="Rectangle 6"/>
          <p:cNvSpPr/>
          <p:nvPr/>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9"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
        <p:nvSpPr>
          <p:cNvPr id="10"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11"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Tree>
    <p:extLst>
      <p:ext uri="{BB962C8B-B14F-4D97-AF65-F5344CB8AC3E}">
        <p14:creationId xmlns:p14="http://schemas.microsoft.com/office/powerpoint/2010/main" val="31591336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Holdings with Date in Header">
    <p:spTree>
      <p:nvGrpSpPr>
        <p:cNvPr id="1" name=""/>
        <p:cNvGrpSpPr/>
        <p:nvPr/>
      </p:nvGrpSpPr>
      <p:grpSpPr>
        <a:xfrm>
          <a:off x="0" y="0"/>
          <a:ext cx="0" cy="0"/>
          <a:chOff x="0" y="0"/>
          <a:chExt cx="0" cy="0"/>
        </a:xfrm>
      </p:grpSpPr>
      <p:sp>
        <p:nvSpPr>
          <p:cNvPr id="7" name="Rectangle 6"/>
          <p:cNvSpPr/>
          <p:nvPr/>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10"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11"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
        <p:nvSpPr>
          <p:cNvPr id="6" name="Title 1"/>
          <p:cNvSpPr>
            <a:spLocks noGrp="1"/>
          </p:cNvSpPr>
          <p:nvPr>
            <p:ph type="title" hasCustomPrompt="1"/>
          </p:nvPr>
        </p:nvSpPr>
        <p:spPr>
          <a:xfrm>
            <a:off x="508000" y="76201"/>
            <a:ext cx="11379200" cy="1053639"/>
          </a:xfrm>
        </p:spPr>
        <p:txBody>
          <a:bodyPr/>
          <a:lstStyle>
            <a:lvl1pPr>
              <a:defRPr/>
            </a:lvl1pPr>
          </a:lstStyle>
          <a:p>
            <a:pPr>
              <a:defRPr/>
            </a:pPr>
            <a:r>
              <a:rPr lang="en-US" dirty="0"/>
              <a:t>Click to Add Heading</a:t>
            </a:r>
            <a:br>
              <a:rPr lang="en-US" dirty="0"/>
            </a:br>
            <a:r>
              <a:rPr lang="en-US" sz="1200" dirty="0"/>
              <a:t>as of 00/00/0000</a:t>
            </a:r>
          </a:p>
        </p:txBody>
      </p:sp>
    </p:spTree>
    <p:extLst>
      <p:ext uri="{BB962C8B-B14F-4D97-AF65-F5344CB8AC3E}">
        <p14:creationId xmlns:p14="http://schemas.microsoft.com/office/powerpoint/2010/main" val="1358850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ullets on Half Page">
    <p:spTree>
      <p:nvGrpSpPr>
        <p:cNvPr id="1" name=""/>
        <p:cNvGrpSpPr/>
        <p:nvPr/>
      </p:nvGrpSpPr>
      <p:grpSpPr>
        <a:xfrm>
          <a:off x="0" y="0"/>
          <a:ext cx="0" cy="0"/>
          <a:chOff x="0" y="0"/>
          <a:chExt cx="0" cy="0"/>
        </a:xfrm>
      </p:grpSpPr>
      <p:sp>
        <p:nvSpPr>
          <p:cNvPr id="7" name="Rectangle 6"/>
          <p:cNvSpPr/>
          <p:nvPr/>
        </p:nvSpPr>
        <p:spPr bwMode="auto">
          <a:xfrm>
            <a:off x="0" y="0"/>
            <a:ext cx="12192000" cy="11430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9"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
        <p:nvSpPr>
          <p:cNvPr id="10"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11"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
        <p:nvSpPr>
          <p:cNvPr id="13" name="Rectangle 4"/>
          <p:cNvSpPr>
            <a:spLocks noGrp="1" noChangeArrowheads="1"/>
          </p:cNvSpPr>
          <p:nvPr>
            <p:ph idx="1"/>
          </p:nvPr>
        </p:nvSpPr>
        <p:spPr bwMode="auto">
          <a:xfrm>
            <a:off x="914401" y="1295400"/>
            <a:ext cx="5384799"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800"/>
            </a:lvl1pPr>
            <a:lvl2pPr>
              <a:defRPr sz="16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5694353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No Title, Disclaimer, Source">
    <p:spTree>
      <p:nvGrpSpPr>
        <p:cNvPr id="1" name=""/>
        <p:cNvGrpSpPr/>
        <p:nvPr/>
      </p:nvGrpSpPr>
      <p:grpSpPr>
        <a:xfrm>
          <a:off x="0" y="0"/>
          <a:ext cx="0" cy="0"/>
          <a:chOff x="0" y="0"/>
          <a:chExt cx="0" cy="0"/>
        </a:xfrm>
      </p:grpSpPr>
      <p:sp>
        <p:nvSpPr>
          <p:cNvPr id="5" name="Rectangle 4"/>
          <p:cNvSpPr/>
          <p:nvPr/>
        </p:nvSpPr>
        <p:spPr bwMode="auto">
          <a:xfrm>
            <a:off x="0" y="0"/>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7"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8"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Tree>
    <p:extLst>
      <p:ext uri="{BB962C8B-B14F-4D97-AF65-F5344CB8AC3E}">
        <p14:creationId xmlns:p14="http://schemas.microsoft.com/office/powerpoint/2010/main" val="12283641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Disclaimer, Source, Small Blue Field">
    <p:spTree>
      <p:nvGrpSpPr>
        <p:cNvPr id="1" name=""/>
        <p:cNvGrpSpPr/>
        <p:nvPr/>
      </p:nvGrpSpPr>
      <p:grpSpPr>
        <a:xfrm>
          <a:off x="0" y="0"/>
          <a:ext cx="0" cy="0"/>
          <a:chOff x="0" y="0"/>
          <a:chExt cx="0" cy="0"/>
        </a:xfrm>
      </p:grpSpPr>
      <p:sp>
        <p:nvSpPr>
          <p:cNvPr id="5" name="Rectangle 4"/>
          <p:cNvSpPr/>
          <p:nvPr/>
        </p:nvSpPr>
        <p:spPr bwMode="auto">
          <a:xfrm>
            <a:off x="0" y="0"/>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7" name="Rectangle 3"/>
          <p:cNvSpPr>
            <a:spLocks noGrp="1" noChangeArrowheads="1"/>
          </p:cNvSpPr>
          <p:nvPr>
            <p:ph type="title"/>
          </p:nvPr>
        </p:nvSpPr>
        <p:spPr bwMode="auto">
          <a:xfrm>
            <a:off x="508000" y="241069"/>
            <a:ext cx="11379200" cy="660170"/>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
        <p:nvSpPr>
          <p:cNvPr id="8" name="Text Placeholder 5"/>
          <p:cNvSpPr>
            <a:spLocks noGrp="1"/>
          </p:cNvSpPr>
          <p:nvPr>
            <p:ph type="body" sz="quarter" idx="10" hasCustomPrompt="1"/>
          </p:nvPr>
        </p:nvSpPr>
        <p:spPr>
          <a:xfrm>
            <a:off x="914400" y="6586756"/>
            <a:ext cx="105664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Click to Edit Source</a:t>
            </a:r>
          </a:p>
        </p:txBody>
      </p:sp>
      <p:sp>
        <p:nvSpPr>
          <p:cNvPr id="9" name="Text Placeholder 8"/>
          <p:cNvSpPr>
            <a:spLocks noGrp="1"/>
          </p:cNvSpPr>
          <p:nvPr>
            <p:ph type="body" sz="quarter" idx="11" hasCustomPrompt="1"/>
          </p:nvPr>
        </p:nvSpPr>
        <p:spPr>
          <a:xfrm>
            <a:off x="914400" y="5867400"/>
            <a:ext cx="11074400" cy="609600"/>
          </a:xfrm>
        </p:spPr>
        <p:txBody>
          <a:bodyPr anchor="b"/>
          <a:lstStyle>
            <a:lvl1pPr marL="0" indent="0" algn="just">
              <a:buFontTx/>
              <a:buNone/>
              <a:defRPr sz="800" baseline="0">
                <a:solidFill>
                  <a:schemeClr val="bg1">
                    <a:lumMod val="50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Disclaimer</a:t>
            </a:r>
          </a:p>
        </p:txBody>
      </p:sp>
    </p:spTree>
    <p:extLst>
      <p:ext uri="{BB962C8B-B14F-4D97-AF65-F5344CB8AC3E}">
        <p14:creationId xmlns:p14="http://schemas.microsoft.com/office/powerpoint/2010/main" val="38260288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Morningstar Holdings Disclaimer">
    <p:spTree>
      <p:nvGrpSpPr>
        <p:cNvPr id="1" name=""/>
        <p:cNvGrpSpPr/>
        <p:nvPr/>
      </p:nvGrpSpPr>
      <p:grpSpPr>
        <a:xfrm>
          <a:off x="0" y="0"/>
          <a:ext cx="0" cy="0"/>
          <a:chOff x="0" y="0"/>
          <a:chExt cx="0" cy="0"/>
        </a:xfrm>
      </p:grpSpPr>
      <p:sp>
        <p:nvSpPr>
          <p:cNvPr id="3" name="Rectangle 2"/>
          <p:cNvSpPr/>
          <p:nvPr/>
        </p:nvSpPr>
        <p:spPr bwMode="auto">
          <a:xfrm>
            <a:off x="0" y="-261359"/>
            <a:ext cx="12192000" cy="6509759"/>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
        <p:nvSpPr>
          <p:cNvPr id="6" name="Rectangle 5"/>
          <p:cNvSpPr/>
          <p:nvPr/>
        </p:nvSpPr>
        <p:spPr>
          <a:xfrm>
            <a:off x="914400" y="5972890"/>
            <a:ext cx="11074400" cy="461665"/>
          </a:xfrm>
          <a:prstGeom prst="rect">
            <a:avLst/>
          </a:prstGeom>
        </p:spPr>
        <p:txBody>
          <a:bodyPr wrap="square" anchor="b">
            <a:spAutoFit/>
          </a:bodyPr>
          <a:lstStyle/>
          <a:p>
            <a:pPr algn="just" fontAlgn="base">
              <a:spcBef>
                <a:spcPct val="0"/>
              </a:spcBef>
              <a:spcAft>
                <a:spcPct val="0"/>
              </a:spcAft>
            </a:pPr>
            <a:r>
              <a:rPr lang="en-US" sz="800" dirty="0">
                <a:solidFill>
                  <a:srgbClr val="808080"/>
                </a:solidFill>
                <a:latin typeface="Arial" panose="020B0604020202020204" pitchFamily="34" charset="0"/>
                <a:cs typeface="Arial" panose="020B0604020202020204" pitchFamily="34" charset="0"/>
              </a:rPr>
              <a:t>This is not a recommendation to buy or sell a particular security. Past performance is not indicative of future results. You should not assume that any of the securities transactions, sectors or holdings discussed in this report were or will prove to be profitable or equal the performance of the securities listed in this report. There is no assurance that any of the securities, sectors or industries discussed herein will be included in or excluded from an account's portfolio. Clark Capital Management Group reserves the right to modify its current investment strategies based on changing market dynamics or client needs. Recommendations from the last 12 month are available upon request. </a:t>
            </a:r>
          </a:p>
        </p:txBody>
      </p:sp>
      <p:sp>
        <p:nvSpPr>
          <p:cNvPr id="5" name="Text Placeholder 5"/>
          <p:cNvSpPr>
            <a:spLocks noGrp="1"/>
          </p:cNvSpPr>
          <p:nvPr>
            <p:ph type="body" sz="quarter" idx="10" hasCustomPrompt="1"/>
          </p:nvPr>
        </p:nvSpPr>
        <p:spPr>
          <a:xfrm>
            <a:off x="914399" y="6586756"/>
            <a:ext cx="10668001" cy="228600"/>
          </a:xfrm>
        </p:spPr>
        <p:txBody>
          <a:bodyPr anchor="ctr"/>
          <a:lstStyle>
            <a:lvl1pPr marL="0" indent="0">
              <a:buFontTx/>
              <a:buNone/>
              <a:defRPr sz="1000" baseline="0">
                <a:solidFill>
                  <a:schemeClr val="bg1"/>
                </a:solidFill>
                <a:latin typeface="Calibri" panose="020F0502020204030204" pitchFamily="34" charset="0"/>
              </a:defRPr>
            </a:lvl1pPr>
          </a:lstStyle>
          <a:p>
            <a:pPr lvl="0"/>
            <a:r>
              <a:rPr lang="en-US" dirty="0"/>
              <a:t>Source: Morningstar</a:t>
            </a:r>
          </a:p>
        </p:txBody>
      </p:sp>
      <p:sp>
        <p:nvSpPr>
          <p:cNvPr id="7" name="Rectangle 6"/>
          <p:cNvSpPr/>
          <p:nvPr/>
        </p:nvSpPr>
        <p:spPr bwMode="auto">
          <a:xfrm>
            <a:off x="0" y="-134923"/>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8" name="Rectangle 7"/>
          <p:cNvSpPr/>
          <p:nvPr userDrawn="1"/>
        </p:nvSpPr>
        <p:spPr bwMode="auto">
          <a:xfrm>
            <a:off x="0" y="-261359"/>
            <a:ext cx="12192000" cy="6509759"/>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
        <p:nvSpPr>
          <p:cNvPr id="9" name="Rectangle 8"/>
          <p:cNvSpPr/>
          <p:nvPr userDrawn="1"/>
        </p:nvSpPr>
        <p:spPr>
          <a:xfrm>
            <a:off x="914400" y="5972890"/>
            <a:ext cx="11074400" cy="461665"/>
          </a:xfrm>
          <a:prstGeom prst="rect">
            <a:avLst/>
          </a:prstGeom>
        </p:spPr>
        <p:txBody>
          <a:bodyPr wrap="square" anchor="b">
            <a:spAutoFit/>
          </a:bodyPr>
          <a:lstStyle/>
          <a:p>
            <a:pPr algn="just" fontAlgn="base">
              <a:spcBef>
                <a:spcPct val="0"/>
              </a:spcBef>
              <a:spcAft>
                <a:spcPct val="0"/>
              </a:spcAft>
            </a:pPr>
            <a:r>
              <a:rPr lang="en-US" sz="800" dirty="0">
                <a:solidFill>
                  <a:srgbClr val="808080"/>
                </a:solidFill>
                <a:latin typeface="Arial" panose="020B0604020202020204" pitchFamily="34" charset="0"/>
                <a:cs typeface="Arial" panose="020B0604020202020204" pitchFamily="34" charset="0"/>
              </a:rPr>
              <a:t>This is not a recommendation to buy or sell a particular security. Past performance is not indicative of future results. You should not assume that any of the securities transactions, sectors or holdings discussed in this report were or will prove to be profitable or equal the performance of the securities listed in this report. There is no assurance that any of the securities, sectors or industries discussed herein will be included in or excluded from an account's portfolio. Clark Capital Management Group reserves the right to modify its current investment strategies based on changing market dynamics or client needs. Recommendations from the last 12 month are available upon request. </a:t>
            </a:r>
          </a:p>
        </p:txBody>
      </p:sp>
      <p:sp>
        <p:nvSpPr>
          <p:cNvPr id="10" name="Rectangle 9"/>
          <p:cNvSpPr/>
          <p:nvPr userDrawn="1"/>
        </p:nvSpPr>
        <p:spPr>
          <a:xfrm>
            <a:off x="468551" y="6629401"/>
            <a:ext cx="1592103" cy="246221"/>
          </a:xfrm>
          <a:prstGeom prst="rect">
            <a:avLst/>
          </a:prstGeom>
        </p:spPr>
        <p:txBody>
          <a:bodyPr wrap="none">
            <a:spAutoFit/>
          </a:bodyPr>
          <a:lstStyle/>
          <a:p>
            <a:pPr algn="ctr" fontAlgn="base">
              <a:spcBef>
                <a:spcPct val="0"/>
              </a:spcBef>
              <a:spcAft>
                <a:spcPct val="0"/>
              </a:spcAft>
            </a:pPr>
            <a:r>
              <a:rPr lang="en-US" sz="1000" dirty="0">
                <a:solidFill>
                  <a:srgbClr val="00407A"/>
                </a:solidFill>
                <a:latin typeface="Calibri" panose="020F0502020204030204" pitchFamily="34" charset="0"/>
                <a:cs typeface="Times New Roman" pitchFamily="18" charset="0"/>
              </a:rPr>
              <a:t>Source: Morningstar Direct</a:t>
            </a:r>
          </a:p>
        </p:txBody>
      </p:sp>
      <p:sp>
        <p:nvSpPr>
          <p:cNvPr id="11" name="Rectangle 10"/>
          <p:cNvSpPr/>
          <p:nvPr userDrawn="1"/>
        </p:nvSpPr>
        <p:spPr bwMode="auto">
          <a:xfrm>
            <a:off x="0" y="-134923"/>
            <a:ext cx="12192000" cy="228600"/>
          </a:xfrm>
          <a:prstGeom prst="rect">
            <a:avLst/>
          </a:prstGeom>
          <a:solidFill>
            <a:srgbClr val="6E89AD">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Tree>
    <p:extLst>
      <p:ext uri="{BB962C8B-B14F-4D97-AF65-F5344CB8AC3E}">
        <p14:creationId xmlns:p14="http://schemas.microsoft.com/office/powerpoint/2010/main" val="3389958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image" Target="../media/image2.png"/><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6" Type="http://schemas.openxmlformats.org/officeDocument/2006/relationships/image" Target="../media/image1.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2.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6" Type="http://schemas.openxmlformats.org/officeDocument/2006/relationships/image" Target="../media/image8.gif"/><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2.pn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image" Target="../media/image8.gif"/><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2.pn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image" Target="../media/image8.gif"/><Relationship Id="rId2" Type="http://schemas.openxmlformats.org/officeDocument/2006/relationships/slideLayout" Target="../slideLayouts/slideLayout75.xml"/><Relationship Id="rId16" Type="http://schemas.openxmlformats.org/officeDocument/2006/relationships/image" Target="../media/image2.png"/><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theme" Target="../theme/theme6.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 Type="http://schemas.openxmlformats.org/officeDocument/2006/relationships/slideLayout" Target="../slideLayouts/slideLayout90.xml"/><Relationship Id="rId21" Type="http://schemas.openxmlformats.org/officeDocument/2006/relationships/image" Target="../media/image1.png"/><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image" Target="../media/image2.png"/><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19" Type="http://schemas.openxmlformats.org/officeDocument/2006/relationships/theme" Target="../theme/theme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image" Target="../media/image2.png"/><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8.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theme" Target="../theme/theme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image" Target="../media/image8.gi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4F234C-D429-4370-B71A-821A4704857F}"/>
              </a:ext>
            </a:extLst>
          </p:cNvPr>
          <p:cNvSpPr/>
          <p:nvPr userDrawn="1"/>
        </p:nvSpPr>
        <p:spPr bwMode="auto">
          <a:xfrm>
            <a:off x="0" y="6613524"/>
            <a:ext cx="12192000" cy="244475"/>
          </a:xfrm>
          <a:prstGeom prst="rect">
            <a:avLst/>
          </a:prstGeom>
          <a:solidFill>
            <a:srgbClr val="00467F">
              <a:alpha val="18039"/>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Palatino Linotype" pitchFamily="18" charset="0"/>
              <a:cs typeface="Times New Roman" pitchFamily="18" charset="0"/>
            </a:endParaRPr>
          </a:p>
        </p:txBody>
      </p:sp>
      <p:sp>
        <p:nvSpPr>
          <p:cNvPr id="14" name="Rectangle 4"/>
          <p:cNvSpPr>
            <a:spLocks noGrp="1" noChangeArrowheads="1"/>
          </p:cNvSpPr>
          <p:nvPr>
            <p:ph type="body" idx="1"/>
          </p:nvPr>
        </p:nvSpPr>
        <p:spPr bwMode="auto">
          <a:xfrm>
            <a:off x="1130300" y="1295400"/>
            <a:ext cx="10693656"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7" name="Text Box 8"/>
          <p:cNvSpPr txBox="1">
            <a:spLocks noChangeArrowheads="1"/>
          </p:cNvSpPr>
          <p:nvPr/>
        </p:nvSpPr>
        <p:spPr bwMode="auto">
          <a:xfrm>
            <a:off x="10261600" y="6613525"/>
            <a:ext cx="1828800" cy="244475"/>
          </a:xfrm>
          <a:prstGeom prst="rect">
            <a:avLst/>
          </a:prstGeom>
          <a:noFill/>
          <a:ln>
            <a:noFill/>
          </a:ln>
        </p:spPr>
        <p:txBody>
          <a:bodyPr>
            <a:spAutoFit/>
          </a:bodyPr>
          <a:lstStyle>
            <a:lvl1pPr eaLnBrk="0" hangingPunct="0">
              <a:defRPr sz="2400">
                <a:solidFill>
                  <a:schemeClr val="tx1"/>
                </a:solidFill>
                <a:latin typeface="Palatino Linotype" pitchFamily="18" charset="0"/>
                <a:cs typeface="Times New Roman" pitchFamily="18" charset="0"/>
              </a:defRPr>
            </a:lvl1pPr>
            <a:lvl2pPr marL="742950" indent="-285750" eaLnBrk="0" hangingPunct="0">
              <a:defRPr sz="2400">
                <a:solidFill>
                  <a:schemeClr val="tx1"/>
                </a:solidFill>
                <a:latin typeface="Palatino Linotype" pitchFamily="18" charset="0"/>
                <a:cs typeface="Times New Roman" pitchFamily="18" charset="0"/>
              </a:defRPr>
            </a:lvl2pPr>
            <a:lvl3pPr marL="1143000" indent="-228600" eaLnBrk="0" hangingPunct="0">
              <a:defRPr sz="2400">
                <a:solidFill>
                  <a:schemeClr val="tx1"/>
                </a:solidFill>
                <a:latin typeface="Palatino Linotype" pitchFamily="18" charset="0"/>
                <a:cs typeface="Times New Roman" pitchFamily="18" charset="0"/>
              </a:defRPr>
            </a:lvl3pPr>
            <a:lvl4pPr marL="1600200" indent="-228600" eaLnBrk="0" hangingPunct="0">
              <a:defRPr sz="2400">
                <a:solidFill>
                  <a:schemeClr val="tx1"/>
                </a:solidFill>
                <a:latin typeface="Palatino Linotype" pitchFamily="18" charset="0"/>
                <a:cs typeface="Times New Roman" pitchFamily="18" charset="0"/>
              </a:defRPr>
            </a:lvl4pPr>
            <a:lvl5pPr marL="2057400" indent="-228600" eaLnBrk="0" hangingPunct="0">
              <a:defRPr sz="2400">
                <a:solidFill>
                  <a:schemeClr val="tx1"/>
                </a:solidFill>
                <a:latin typeface="Palatino Linotype" pitchFamily="18" charset="0"/>
                <a:cs typeface="Times New Roman" pitchFamily="18" charset="0"/>
              </a:defRPr>
            </a:lvl5pPr>
            <a:lvl6pPr marL="25146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6pPr>
            <a:lvl7pPr marL="29718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7pPr>
            <a:lvl8pPr marL="34290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8pPr>
            <a:lvl9pPr marL="38862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9pPr>
          </a:lstStyle>
          <a:p>
            <a:pPr algn="r" eaLnBrk="1" hangingPunct="1">
              <a:defRPr/>
            </a:pPr>
            <a:fld id="{708A359B-45BF-4F51-B4F5-FFF43AF4D7D7}" type="slidenum">
              <a:rPr lang="en-US" sz="1000" b="1" smtClean="0">
                <a:solidFill>
                  <a:schemeClr val="accent1"/>
                </a:solidFill>
                <a:latin typeface="Tahoma" pitchFamily="34" charset="0"/>
              </a:rPr>
              <a:pPr algn="r" eaLnBrk="1" hangingPunct="1">
                <a:defRPr/>
              </a:pPr>
              <a:t>‹#›</a:t>
            </a:fld>
            <a:endParaRPr lang="en-US" sz="1000" b="1" dirty="0">
              <a:solidFill>
                <a:schemeClr val="accent1"/>
              </a:solidFill>
              <a:latin typeface="Tahoma" pitchFamily="34" charset="0"/>
            </a:endParaRPr>
          </a:p>
        </p:txBody>
      </p:sp>
      <p:sp>
        <p:nvSpPr>
          <p:cNvPr id="13"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dirty="0"/>
              <a:t>Click to edit Master title style</a:t>
            </a:r>
          </a:p>
        </p:txBody>
      </p:sp>
    </p:spTree>
    <p:extLst>
      <p:ext uri="{BB962C8B-B14F-4D97-AF65-F5344CB8AC3E}">
        <p14:creationId xmlns:p14="http://schemas.microsoft.com/office/powerpoint/2010/main" val="546018357"/>
      </p:ext>
    </p:extLst>
  </p:cSld>
  <p:clrMap bg1="lt1" tx1="dk1" bg2="lt2" tx2="dk2" accent1="accent1" accent2="accent2" accent3="accent3" accent4="accent4" accent5="accent5" accent6="accent6" hlink="hlink" folHlink="folHlink"/>
  <p:sldLayoutIdLst>
    <p:sldLayoutId id="2147485027" r:id="rId1"/>
    <p:sldLayoutId id="2147485005" r:id="rId2"/>
    <p:sldLayoutId id="2147485006" r:id="rId3"/>
    <p:sldLayoutId id="2147485028" r:id="rId4"/>
    <p:sldLayoutId id="2147485164" r:id="rId5"/>
    <p:sldLayoutId id="2147485166" r:id="rId6"/>
    <p:sldLayoutId id="2147485165" r:id="rId7"/>
    <p:sldLayoutId id="2147485163" r:id="rId8"/>
    <p:sldLayoutId id="2147485016" r:id="rId9"/>
    <p:sldLayoutId id="2147485017" r:id="rId10"/>
    <p:sldLayoutId id="2147485007" r:id="rId11"/>
    <p:sldLayoutId id="2147485008" r:id="rId12"/>
    <p:sldLayoutId id="2147485009" r:id="rId13"/>
    <p:sldLayoutId id="2147485010" r:id="rId14"/>
    <p:sldLayoutId id="2147485011" r:id="rId15"/>
    <p:sldLayoutId id="2147485014" r:id="rId16"/>
    <p:sldLayoutId id="2147485015" r:id="rId17"/>
    <p:sldLayoutId id="2147485018" r:id="rId18"/>
    <p:sldLayoutId id="2147485167" r:id="rId19"/>
    <p:sldLayoutId id="2147485168" r:id="rId20"/>
    <p:sldLayoutId id="2147485170" r:id="rId21"/>
  </p:sldLayoutIdLst>
  <p:txStyles>
    <p:titleStyle>
      <a:lvl1pPr algn="l" rtl="0" eaLnBrk="1" fontAlgn="base" hangingPunct="1">
        <a:lnSpc>
          <a:spcPct val="75000"/>
        </a:lnSpc>
        <a:spcBef>
          <a:spcPct val="0"/>
        </a:spcBef>
        <a:spcAft>
          <a:spcPct val="0"/>
        </a:spcAft>
        <a:defRPr sz="3200">
          <a:solidFill>
            <a:srgbClr val="00467F"/>
          </a:solidFill>
          <a:effectLst/>
          <a:latin typeface="Raleway" panose="020B0503030101060003" pitchFamily="34" charset="0"/>
          <a:ea typeface="+mj-ea"/>
          <a:cs typeface="+mj-cs"/>
        </a:defRPr>
      </a:lvl1pPr>
      <a:lvl2pPr algn="l" rtl="0" eaLnBrk="1" fontAlgn="base" hangingPunct="1">
        <a:lnSpc>
          <a:spcPct val="75000"/>
        </a:lnSpc>
        <a:spcBef>
          <a:spcPct val="0"/>
        </a:spcBef>
        <a:spcAft>
          <a:spcPct val="0"/>
        </a:spcAft>
        <a:defRPr sz="2000">
          <a:solidFill>
            <a:srgbClr val="000066"/>
          </a:solidFill>
          <a:latin typeface="Palatino Linotype" pitchFamily="18" charset="0"/>
        </a:defRPr>
      </a:lvl2pPr>
      <a:lvl3pPr algn="l" rtl="0" eaLnBrk="1" fontAlgn="base" hangingPunct="1">
        <a:lnSpc>
          <a:spcPct val="75000"/>
        </a:lnSpc>
        <a:spcBef>
          <a:spcPct val="0"/>
        </a:spcBef>
        <a:spcAft>
          <a:spcPct val="0"/>
        </a:spcAft>
        <a:defRPr sz="2000">
          <a:solidFill>
            <a:srgbClr val="000066"/>
          </a:solidFill>
          <a:latin typeface="Palatino Linotype" pitchFamily="18" charset="0"/>
        </a:defRPr>
      </a:lvl3pPr>
      <a:lvl4pPr algn="l" rtl="0" eaLnBrk="1" fontAlgn="base" hangingPunct="1">
        <a:lnSpc>
          <a:spcPct val="75000"/>
        </a:lnSpc>
        <a:spcBef>
          <a:spcPct val="0"/>
        </a:spcBef>
        <a:spcAft>
          <a:spcPct val="0"/>
        </a:spcAft>
        <a:defRPr sz="2000">
          <a:solidFill>
            <a:srgbClr val="000066"/>
          </a:solidFill>
          <a:latin typeface="Palatino Linotype" pitchFamily="18" charset="0"/>
        </a:defRPr>
      </a:lvl4pPr>
      <a:lvl5pPr algn="l" rtl="0" eaLnBrk="1" fontAlgn="base" hangingPunct="1">
        <a:lnSpc>
          <a:spcPct val="75000"/>
        </a:lnSpc>
        <a:spcBef>
          <a:spcPct val="0"/>
        </a:spcBef>
        <a:spcAft>
          <a:spcPct val="0"/>
        </a:spcAft>
        <a:defRPr sz="2000">
          <a:solidFill>
            <a:srgbClr val="000066"/>
          </a:solidFill>
          <a:latin typeface="Palatino Linotype" pitchFamily="18" charset="0"/>
        </a:defRPr>
      </a:lvl5pPr>
      <a:lvl6pPr marL="457200" algn="r" rtl="0" eaLnBrk="1" fontAlgn="base" hangingPunct="1">
        <a:lnSpc>
          <a:spcPct val="75000"/>
        </a:lnSpc>
        <a:spcBef>
          <a:spcPct val="0"/>
        </a:spcBef>
        <a:spcAft>
          <a:spcPct val="0"/>
        </a:spcAft>
        <a:defRPr sz="3600">
          <a:solidFill>
            <a:srgbClr val="FFCC00"/>
          </a:solidFill>
          <a:latin typeface="Palatino Linotype" pitchFamily="18" charset="0"/>
        </a:defRPr>
      </a:lvl6pPr>
      <a:lvl7pPr marL="914400" algn="r" rtl="0" eaLnBrk="1" fontAlgn="base" hangingPunct="1">
        <a:lnSpc>
          <a:spcPct val="75000"/>
        </a:lnSpc>
        <a:spcBef>
          <a:spcPct val="0"/>
        </a:spcBef>
        <a:spcAft>
          <a:spcPct val="0"/>
        </a:spcAft>
        <a:defRPr sz="3600">
          <a:solidFill>
            <a:srgbClr val="FFCC00"/>
          </a:solidFill>
          <a:latin typeface="Palatino Linotype" pitchFamily="18" charset="0"/>
        </a:defRPr>
      </a:lvl7pPr>
      <a:lvl8pPr marL="1371600" algn="r" rtl="0" eaLnBrk="1" fontAlgn="base" hangingPunct="1">
        <a:lnSpc>
          <a:spcPct val="75000"/>
        </a:lnSpc>
        <a:spcBef>
          <a:spcPct val="0"/>
        </a:spcBef>
        <a:spcAft>
          <a:spcPct val="0"/>
        </a:spcAft>
        <a:defRPr sz="3600">
          <a:solidFill>
            <a:srgbClr val="FFCC00"/>
          </a:solidFill>
          <a:latin typeface="Palatino Linotype" pitchFamily="18" charset="0"/>
        </a:defRPr>
      </a:lvl8pPr>
      <a:lvl9pPr marL="1828800" algn="r" rtl="0" eaLnBrk="1" fontAlgn="base" hangingPunct="1">
        <a:lnSpc>
          <a:spcPct val="75000"/>
        </a:lnSpc>
        <a:spcBef>
          <a:spcPct val="0"/>
        </a:spcBef>
        <a:spcAft>
          <a:spcPct val="0"/>
        </a:spcAft>
        <a:defRPr sz="3600">
          <a:solidFill>
            <a:srgbClr val="FFCC00"/>
          </a:solidFill>
          <a:latin typeface="Palatino Linotype" pitchFamily="18" charset="0"/>
        </a:defRPr>
      </a:lvl9pPr>
    </p:titleStyle>
    <p:bodyStyle>
      <a:lvl1pPr marL="342900" indent="-342900" algn="l" rtl="0" eaLnBrk="1" fontAlgn="base" hangingPunct="1">
        <a:lnSpc>
          <a:spcPct val="120000"/>
        </a:lnSpc>
        <a:spcBef>
          <a:spcPct val="5000"/>
        </a:spcBef>
        <a:spcAft>
          <a:spcPct val="50000"/>
        </a:spcAft>
        <a:buSzPct val="60000"/>
        <a:buBlip>
          <a:blip r:embed="rId23"/>
        </a:buBlip>
        <a:defRPr sz="2800">
          <a:solidFill>
            <a:schemeClr val="tx1"/>
          </a:solidFill>
          <a:effectLst/>
          <a:latin typeface="Raleway" panose="020B0503030101060003" pitchFamily="34" charset="0"/>
          <a:ea typeface="+mn-ea"/>
          <a:cs typeface="+mn-cs"/>
        </a:defRPr>
      </a:lvl1pPr>
      <a:lvl2pPr marL="742950" indent="-285750" algn="l" rtl="0" eaLnBrk="1" fontAlgn="base" hangingPunct="1">
        <a:lnSpc>
          <a:spcPct val="120000"/>
        </a:lnSpc>
        <a:spcBef>
          <a:spcPct val="0"/>
        </a:spcBef>
        <a:spcAft>
          <a:spcPct val="25000"/>
        </a:spcAft>
        <a:buClr>
          <a:srgbClr val="000099"/>
        </a:buClr>
        <a:buSzPct val="65000"/>
        <a:buFont typeface="Wingdings" pitchFamily="2" charset="2"/>
        <a:buChar char="v"/>
        <a:defRPr sz="2400">
          <a:solidFill>
            <a:schemeClr val="tx1"/>
          </a:solidFill>
          <a:effectLst/>
          <a:latin typeface="Raleway" panose="020B0503030101060003" pitchFamily="34" charset="0"/>
        </a:defRPr>
      </a:lvl2pPr>
      <a:lvl3pPr marL="1143000" indent="-228600" algn="l" rtl="0" eaLnBrk="1" fontAlgn="base" hangingPunct="1">
        <a:lnSpc>
          <a:spcPct val="120000"/>
        </a:lnSpc>
        <a:spcBef>
          <a:spcPct val="0"/>
        </a:spcBef>
        <a:spcAft>
          <a:spcPct val="25000"/>
        </a:spcAft>
        <a:buChar char="•"/>
        <a:defRPr sz="1800">
          <a:solidFill>
            <a:schemeClr val="tx1"/>
          </a:solidFill>
          <a:effectLst/>
          <a:latin typeface="Raleway" panose="020B0503030101060003" pitchFamily="34" charset="0"/>
        </a:defRPr>
      </a:lvl3pPr>
      <a:lvl4pPr marL="1600200" indent="-228600" algn="l" rtl="0" eaLnBrk="1" fontAlgn="base" hangingPunct="1">
        <a:lnSpc>
          <a:spcPct val="120000"/>
        </a:lnSpc>
        <a:spcBef>
          <a:spcPct val="0"/>
        </a:spcBef>
        <a:spcAft>
          <a:spcPct val="25000"/>
        </a:spcAft>
        <a:buChar char="–"/>
        <a:defRPr sz="1800">
          <a:solidFill>
            <a:schemeClr val="tx1"/>
          </a:solidFill>
          <a:effectLst/>
          <a:latin typeface="Raleway" panose="020B0503030101060003" pitchFamily="34" charset="0"/>
        </a:defRPr>
      </a:lvl4pPr>
      <a:lvl5pPr marL="2057400" indent="-228600" algn="l" rtl="0" eaLnBrk="1" fontAlgn="base" hangingPunct="1">
        <a:lnSpc>
          <a:spcPct val="120000"/>
        </a:lnSpc>
        <a:spcBef>
          <a:spcPct val="0"/>
        </a:spcBef>
        <a:spcAft>
          <a:spcPct val="25000"/>
        </a:spcAft>
        <a:buChar char="»"/>
        <a:defRPr sz="1800">
          <a:solidFill>
            <a:schemeClr val="tx1"/>
          </a:solidFill>
          <a:effectLst/>
          <a:latin typeface="Raleway" panose="020B0503030101060003" pitchFamily="34" charset="0"/>
        </a:defRPr>
      </a:lvl5pPr>
      <a:lvl6pPr marL="2514600" indent="-228600" algn="l" rtl="0" eaLnBrk="1" fontAlgn="base" hangingPunct="1">
        <a:lnSpc>
          <a:spcPct val="105000"/>
        </a:lnSpc>
        <a:spcBef>
          <a:spcPct val="35000"/>
        </a:spcBef>
        <a:spcAft>
          <a:spcPct val="0"/>
        </a:spcAft>
        <a:buChar char="»"/>
        <a:defRPr sz="2000">
          <a:solidFill>
            <a:schemeClr val="tx1"/>
          </a:solidFill>
          <a:latin typeface="+mn-lt"/>
        </a:defRPr>
      </a:lvl6pPr>
      <a:lvl7pPr marL="2971800" indent="-228600" algn="l" rtl="0" eaLnBrk="1" fontAlgn="base" hangingPunct="1">
        <a:lnSpc>
          <a:spcPct val="105000"/>
        </a:lnSpc>
        <a:spcBef>
          <a:spcPct val="35000"/>
        </a:spcBef>
        <a:spcAft>
          <a:spcPct val="0"/>
        </a:spcAft>
        <a:buChar char="»"/>
        <a:defRPr sz="2000">
          <a:solidFill>
            <a:schemeClr val="tx1"/>
          </a:solidFill>
          <a:latin typeface="+mn-lt"/>
        </a:defRPr>
      </a:lvl7pPr>
      <a:lvl8pPr marL="3429000" indent="-228600" algn="l" rtl="0" eaLnBrk="1" fontAlgn="base" hangingPunct="1">
        <a:lnSpc>
          <a:spcPct val="105000"/>
        </a:lnSpc>
        <a:spcBef>
          <a:spcPct val="35000"/>
        </a:spcBef>
        <a:spcAft>
          <a:spcPct val="0"/>
        </a:spcAft>
        <a:buChar char="»"/>
        <a:defRPr sz="2000">
          <a:solidFill>
            <a:schemeClr val="tx1"/>
          </a:solidFill>
          <a:latin typeface="+mn-lt"/>
        </a:defRPr>
      </a:lvl8pPr>
      <a:lvl9pPr marL="3886200" indent="-228600" algn="l" rtl="0" eaLnBrk="1" fontAlgn="base" hangingPunct="1">
        <a:lnSpc>
          <a:spcPct val="105000"/>
        </a:lnSpc>
        <a:spcBef>
          <a:spcPct val="35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bwMode="auto">
          <a:xfrm>
            <a:off x="0" y="6553200"/>
            <a:ext cx="12192000" cy="301408"/>
          </a:xfrm>
          <a:prstGeom prst="rect">
            <a:avLst/>
          </a:prstGeom>
          <a:solidFill>
            <a:srgbClr val="00407A"/>
          </a:solidFill>
          <a:ln w="9525" cap="flat" cmpd="sng" algn="ctr">
            <a:noFill/>
            <a:prstDash val="solid"/>
            <a:miter lim="800000"/>
            <a:headEnd type="none" w="med" len="med"/>
            <a:tailEnd type="none" w="med" len="med"/>
          </a:ln>
          <a:effectLst>
            <a:outerShdw blurRad="50800" dist="38100" dir="16200000"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
        <p:nvSpPr>
          <p:cNvPr id="14" name="Rectangle 4"/>
          <p:cNvSpPr>
            <a:spLocks noGrp="1" noChangeArrowheads="1"/>
          </p:cNvSpPr>
          <p:nvPr>
            <p:ph type="body" idx="1"/>
          </p:nvPr>
        </p:nvSpPr>
        <p:spPr bwMode="auto">
          <a:xfrm>
            <a:off x="1130300" y="1295400"/>
            <a:ext cx="10693656"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77" name="Text Box 8"/>
          <p:cNvSpPr txBox="1">
            <a:spLocks noChangeArrowheads="1"/>
          </p:cNvSpPr>
          <p:nvPr/>
        </p:nvSpPr>
        <p:spPr bwMode="auto">
          <a:xfrm>
            <a:off x="10261600" y="6569983"/>
            <a:ext cx="1828800" cy="246221"/>
          </a:xfrm>
          <a:prstGeom prst="rect">
            <a:avLst/>
          </a:prstGeom>
          <a:noFill/>
          <a:ln>
            <a:noFill/>
          </a:ln>
        </p:spPr>
        <p:txBody>
          <a:bodyPr>
            <a:spAutoFit/>
          </a:bodyPr>
          <a:lstStyle>
            <a:lvl1pPr eaLnBrk="0" hangingPunct="0">
              <a:defRPr sz="2400">
                <a:solidFill>
                  <a:schemeClr val="tx1"/>
                </a:solidFill>
                <a:latin typeface="Palatino Linotype" pitchFamily="18" charset="0"/>
                <a:cs typeface="Times New Roman" pitchFamily="18" charset="0"/>
              </a:defRPr>
            </a:lvl1pPr>
            <a:lvl2pPr marL="742950" indent="-285750" eaLnBrk="0" hangingPunct="0">
              <a:defRPr sz="2400">
                <a:solidFill>
                  <a:schemeClr val="tx1"/>
                </a:solidFill>
                <a:latin typeface="Palatino Linotype" pitchFamily="18" charset="0"/>
                <a:cs typeface="Times New Roman" pitchFamily="18" charset="0"/>
              </a:defRPr>
            </a:lvl2pPr>
            <a:lvl3pPr marL="1143000" indent="-228600" eaLnBrk="0" hangingPunct="0">
              <a:defRPr sz="2400">
                <a:solidFill>
                  <a:schemeClr val="tx1"/>
                </a:solidFill>
                <a:latin typeface="Palatino Linotype" pitchFamily="18" charset="0"/>
                <a:cs typeface="Times New Roman" pitchFamily="18" charset="0"/>
              </a:defRPr>
            </a:lvl3pPr>
            <a:lvl4pPr marL="1600200" indent="-228600" eaLnBrk="0" hangingPunct="0">
              <a:defRPr sz="2400">
                <a:solidFill>
                  <a:schemeClr val="tx1"/>
                </a:solidFill>
                <a:latin typeface="Palatino Linotype" pitchFamily="18" charset="0"/>
                <a:cs typeface="Times New Roman" pitchFamily="18" charset="0"/>
              </a:defRPr>
            </a:lvl4pPr>
            <a:lvl5pPr marL="2057400" indent="-228600" eaLnBrk="0" hangingPunct="0">
              <a:defRPr sz="2400">
                <a:solidFill>
                  <a:schemeClr val="tx1"/>
                </a:solidFill>
                <a:latin typeface="Palatino Linotype" pitchFamily="18" charset="0"/>
                <a:cs typeface="Times New Roman" pitchFamily="18" charset="0"/>
              </a:defRPr>
            </a:lvl5pPr>
            <a:lvl6pPr marL="25146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6pPr>
            <a:lvl7pPr marL="29718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7pPr>
            <a:lvl8pPr marL="34290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8pPr>
            <a:lvl9pPr marL="38862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9pPr>
          </a:lstStyle>
          <a:p>
            <a:pPr algn="r" eaLnBrk="1" fontAlgn="base" hangingPunct="1">
              <a:spcBef>
                <a:spcPct val="0"/>
              </a:spcBef>
              <a:spcAft>
                <a:spcPct val="0"/>
              </a:spcAft>
              <a:defRPr/>
            </a:pPr>
            <a:fld id="{708A359B-45BF-4F51-B4F5-FFF43AF4D7D7}" type="slidenum">
              <a:rPr lang="en-US" sz="1000" b="1" smtClean="0">
                <a:solidFill>
                  <a:srgbClr val="FFFFFF"/>
                </a:solidFill>
                <a:latin typeface="Tahoma" pitchFamily="34" charset="0"/>
              </a:rPr>
              <a:pPr algn="r" eaLnBrk="1" fontAlgn="base" hangingPunct="1">
                <a:spcBef>
                  <a:spcPct val="0"/>
                </a:spcBef>
                <a:spcAft>
                  <a:spcPct val="0"/>
                </a:spcAft>
                <a:defRPr/>
              </a:pPr>
              <a:t>‹#›</a:t>
            </a:fld>
            <a:endParaRPr lang="en-US" sz="1000" b="1" dirty="0">
              <a:solidFill>
                <a:srgbClr val="FFFFFF"/>
              </a:solidFill>
              <a:latin typeface="Tahoma" pitchFamily="34" charset="0"/>
            </a:endParaRPr>
          </a:p>
        </p:txBody>
      </p:sp>
      <p:sp>
        <p:nvSpPr>
          <p:cNvPr id="13" name="Rectangle 3"/>
          <p:cNvSpPr>
            <a:spLocks noGrp="1" noChangeArrowheads="1"/>
          </p:cNvSpPr>
          <p:nvPr>
            <p:ph type="title"/>
          </p:nvPr>
        </p:nvSpPr>
        <p:spPr bwMode="auto">
          <a:xfrm>
            <a:off x="508000" y="76205"/>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6224094"/>
            <a:ext cx="845208" cy="633906"/>
          </a:xfrm>
          <a:prstGeom prst="rect">
            <a:avLst/>
          </a:prstGeom>
        </p:spPr>
      </p:pic>
      <p:pic>
        <p:nvPicPr>
          <p:cNvPr id="9"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6224094"/>
            <a:ext cx="845208" cy="633906"/>
          </a:xfrm>
          <a:prstGeom prst="rect">
            <a:avLst/>
          </a:prstGeom>
        </p:spPr>
      </p:pic>
    </p:spTree>
    <p:extLst>
      <p:ext uri="{BB962C8B-B14F-4D97-AF65-F5344CB8AC3E}">
        <p14:creationId xmlns:p14="http://schemas.microsoft.com/office/powerpoint/2010/main" val="4070611074"/>
      </p:ext>
    </p:extLst>
  </p:cSld>
  <p:clrMap bg1="lt1" tx1="dk1" bg2="lt2" tx2="dk2" accent1="accent1" accent2="accent2" accent3="accent3" accent4="accent4" accent5="accent5" accent6="accent6" hlink="hlink" folHlink="folHlink"/>
  <p:sldLayoutIdLst>
    <p:sldLayoutId id="2147485152" r:id="rId1"/>
    <p:sldLayoutId id="2147485153" r:id="rId2"/>
    <p:sldLayoutId id="2147485154" r:id="rId3"/>
    <p:sldLayoutId id="2147485155" r:id="rId4"/>
    <p:sldLayoutId id="2147485156" r:id="rId5"/>
    <p:sldLayoutId id="2147485157" r:id="rId6"/>
    <p:sldLayoutId id="2147485158" r:id="rId7"/>
    <p:sldLayoutId id="2147485159" r:id="rId8"/>
    <p:sldLayoutId id="2147485160" r:id="rId9"/>
    <p:sldLayoutId id="2147485161" r:id="rId10"/>
    <p:sldLayoutId id="2147485162" r:id="rId11"/>
  </p:sldLayoutIdLst>
  <p:txStyles>
    <p:titleStyle>
      <a:lvl1pPr algn="l" rtl="0" eaLnBrk="1" fontAlgn="base" hangingPunct="1">
        <a:lnSpc>
          <a:spcPct val="75000"/>
        </a:lnSpc>
        <a:spcBef>
          <a:spcPct val="0"/>
        </a:spcBef>
        <a:spcAft>
          <a:spcPct val="0"/>
        </a:spcAft>
        <a:defRPr sz="3200">
          <a:solidFill>
            <a:srgbClr val="00467F"/>
          </a:solidFill>
          <a:effectLst>
            <a:outerShdw blurRad="50800" dist="38100" dir="2700000" algn="tl" rotWithShape="0">
              <a:prstClr val="black">
                <a:alpha val="40000"/>
              </a:prstClr>
            </a:outerShdw>
          </a:effectLst>
          <a:latin typeface="Palatino Linotype" pitchFamily="18" charset="0"/>
          <a:ea typeface="+mj-ea"/>
          <a:cs typeface="+mj-cs"/>
        </a:defRPr>
      </a:lvl1pPr>
      <a:lvl2pPr algn="l" rtl="0" eaLnBrk="1" fontAlgn="base" hangingPunct="1">
        <a:lnSpc>
          <a:spcPct val="75000"/>
        </a:lnSpc>
        <a:spcBef>
          <a:spcPct val="0"/>
        </a:spcBef>
        <a:spcAft>
          <a:spcPct val="0"/>
        </a:spcAft>
        <a:defRPr sz="2000">
          <a:solidFill>
            <a:srgbClr val="000066"/>
          </a:solidFill>
          <a:latin typeface="Palatino Linotype" pitchFamily="18" charset="0"/>
        </a:defRPr>
      </a:lvl2pPr>
      <a:lvl3pPr algn="l" rtl="0" eaLnBrk="1" fontAlgn="base" hangingPunct="1">
        <a:lnSpc>
          <a:spcPct val="75000"/>
        </a:lnSpc>
        <a:spcBef>
          <a:spcPct val="0"/>
        </a:spcBef>
        <a:spcAft>
          <a:spcPct val="0"/>
        </a:spcAft>
        <a:defRPr sz="2000">
          <a:solidFill>
            <a:srgbClr val="000066"/>
          </a:solidFill>
          <a:latin typeface="Palatino Linotype" pitchFamily="18" charset="0"/>
        </a:defRPr>
      </a:lvl3pPr>
      <a:lvl4pPr algn="l" rtl="0" eaLnBrk="1" fontAlgn="base" hangingPunct="1">
        <a:lnSpc>
          <a:spcPct val="75000"/>
        </a:lnSpc>
        <a:spcBef>
          <a:spcPct val="0"/>
        </a:spcBef>
        <a:spcAft>
          <a:spcPct val="0"/>
        </a:spcAft>
        <a:defRPr sz="2000">
          <a:solidFill>
            <a:srgbClr val="000066"/>
          </a:solidFill>
          <a:latin typeface="Palatino Linotype" pitchFamily="18" charset="0"/>
        </a:defRPr>
      </a:lvl4pPr>
      <a:lvl5pPr algn="l" rtl="0" eaLnBrk="1" fontAlgn="base" hangingPunct="1">
        <a:lnSpc>
          <a:spcPct val="75000"/>
        </a:lnSpc>
        <a:spcBef>
          <a:spcPct val="0"/>
        </a:spcBef>
        <a:spcAft>
          <a:spcPct val="0"/>
        </a:spcAft>
        <a:defRPr sz="2000">
          <a:solidFill>
            <a:srgbClr val="000066"/>
          </a:solidFill>
          <a:latin typeface="Palatino Linotype" pitchFamily="18" charset="0"/>
        </a:defRPr>
      </a:lvl5pPr>
      <a:lvl6pPr marL="457189" algn="r" rtl="0" eaLnBrk="1" fontAlgn="base" hangingPunct="1">
        <a:lnSpc>
          <a:spcPct val="75000"/>
        </a:lnSpc>
        <a:spcBef>
          <a:spcPct val="0"/>
        </a:spcBef>
        <a:spcAft>
          <a:spcPct val="0"/>
        </a:spcAft>
        <a:defRPr sz="3600">
          <a:solidFill>
            <a:srgbClr val="FFCC00"/>
          </a:solidFill>
          <a:latin typeface="Palatino Linotype" pitchFamily="18" charset="0"/>
        </a:defRPr>
      </a:lvl6pPr>
      <a:lvl7pPr marL="914377" algn="r" rtl="0" eaLnBrk="1" fontAlgn="base" hangingPunct="1">
        <a:lnSpc>
          <a:spcPct val="75000"/>
        </a:lnSpc>
        <a:spcBef>
          <a:spcPct val="0"/>
        </a:spcBef>
        <a:spcAft>
          <a:spcPct val="0"/>
        </a:spcAft>
        <a:defRPr sz="3600">
          <a:solidFill>
            <a:srgbClr val="FFCC00"/>
          </a:solidFill>
          <a:latin typeface="Palatino Linotype" pitchFamily="18" charset="0"/>
        </a:defRPr>
      </a:lvl7pPr>
      <a:lvl8pPr marL="1371566" algn="r" rtl="0" eaLnBrk="1" fontAlgn="base" hangingPunct="1">
        <a:lnSpc>
          <a:spcPct val="75000"/>
        </a:lnSpc>
        <a:spcBef>
          <a:spcPct val="0"/>
        </a:spcBef>
        <a:spcAft>
          <a:spcPct val="0"/>
        </a:spcAft>
        <a:defRPr sz="3600">
          <a:solidFill>
            <a:srgbClr val="FFCC00"/>
          </a:solidFill>
          <a:latin typeface="Palatino Linotype" pitchFamily="18" charset="0"/>
        </a:defRPr>
      </a:lvl8pPr>
      <a:lvl9pPr marL="1828754" algn="r" rtl="0" eaLnBrk="1" fontAlgn="base" hangingPunct="1">
        <a:lnSpc>
          <a:spcPct val="75000"/>
        </a:lnSpc>
        <a:spcBef>
          <a:spcPct val="0"/>
        </a:spcBef>
        <a:spcAft>
          <a:spcPct val="0"/>
        </a:spcAft>
        <a:defRPr sz="3600">
          <a:solidFill>
            <a:srgbClr val="FFCC00"/>
          </a:solidFill>
          <a:latin typeface="Palatino Linotype" pitchFamily="18" charset="0"/>
        </a:defRPr>
      </a:lvl9pPr>
    </p:titleStyle>
    <p:bodyStyle>
      <a:lvl1pPr marL="342891" indent="-342891" algn="l" rtl="0" eaLnBrk="1" fontAlgn="base" hangingPunct="1">
        <a:lnSpc>
          <a:spcPct val="120000"/>
        </a:lnSpc>
        <a:spcBef>
          <a:spcPct val="5000"/>
        </a:spcBef>
        <a:spcAft>
          <a:spcPct val="50000"/>
        </a:spcAft>
        <a:buSzPct val="60000"/>
        <a:buBlip>
          <a:blip r:embed="rId14"/>
        </a:buBlip>
        <a:defRPr sz="2800">
          <a:solidFill>
            <a:schemeClr val="tx1"/>
          </a:solidFill>
          <a:latin typeface="+mn-lt"/>
          <a:ea typeface="+mn-ea"/>
          <a:cs typeface="+mn-cs"/>
        </a:defRPr>
      </a:lvl1pPr>
      <a:lvl2pPr marL="742932" indent="-285744" algn="l" rtl="0" eaLnBrk="1" fontAlgn="base" hangingPunct="1">
        <a:lnSpc>
          <a:spcPct val="120000"/>
        </a:lnSpc>
        <a:spcBef>
          <a:spcPct val="0"/>
        </a:spcBef>
        <a:spcAft>
          <a:spcPct val="25000"/>
        </a:spcAft>
        <a:buClr>
          <a:srgbClr val="000099"/>
        </a:buClr>
        <a:buSzPct val="65000"/>
        <a:buFont typeface="Wingdings" pitchFamily="2" charset="2"/>
        <a:buChar char="v"/>
        <a:defRPr sz="2400">
          <a:solidFill>
            <a:schemeClr val="tx1"/>
          </a:solidFill>
          <a:latin typeface="+mn-lt"/>
        </a:defRPr>
      </a:lvl2pPr>
      <a:lvl3pPr marL="1142971" indent="-228594" algn="l" rtl="0" eaLnBrk="1" fontAlgn="base" hangingPunct="1">
        <a:lnSpc>
          <a:spcPct val="120000"/>
        </a:lnSpc>
        <a:spcBef>
          <a:spcPct val="0"/>
        </a:spcBef>
        <a:spcAft>
          <a:spcPct val="25000"/>
        </a:spcAft>
        <a:buChar char="•"/>
        <a:defRPr sz="1800">
          <a:solidFill>
            <a:schemeClr val="tx1"/>
          </a:solidFill>
          <a:latin typeface="+mn-lt"/>
        </a:defRPr>
      </a:lvl3pPr>
      <a:lvl4pPr marL="1600160" indent="-228594" algn="l" rtl="0" eaLnBrk="1" fontAlgn="base" hangingPunct="1">
        <a:lnSpc>
          <a:spcPct val="120000"/>
        </a:lnSpc>
        <a:spcBef>
          <a:spcPct val="0"/>
        </a:spcBef>
        <a:spcAft>
          <a:spcPct val="25000"/>
        </a:spcAft>
        <a:buChar char="–"/>
        <a:defRPr sz="1800">
          <a:solidFill>
            <a:schemeClr val="tx1"/>
          </a:solidFill>
          <a:latin typeface="+mn-lt"/>
        </a:defRPr>
      </a:lvl4pPr>
      <a:lvl5pPr marL="2057349" indent="-228594" algn="l" rtl="0" eaLnBrk="1" fontAlgn="base" hangingPunct="1">
        <a:lnSpc>
          <a:spcPct val="120000"/>
        </a:lnSpc>
        <a:spcBef>
          <a:spcPct val="0"/>
        </a:spcBef>
        <a:spcAft>
          <a:spcPct val="25000"/>
        </a:spcAft>
        <a:buChar char="»"/>
        <a:defRPr sz="1800">
          <a:solidFill>
            <a:schemeClr val="tx1"/>
          </a:solidFill>
          <a:latin typeface="+mn-lt"/>
        </a:defRPr>
      </a:lvl5pPr>
      <a:lvl6pPr marL="2514537" indent="-228594" algn="l" rtl="0" eaLnBrk="1" fontAlgn="base" hangingPunct="1">
        <a:lnSpc>
          <a:spcPct val="105000"/>
        </a:lnSpc>
        <a:spcBef>
          <a:spcPct val="35000"/>
        </a:spcBef>
        <a:spcAft>
          <a:spcPct val="0"/>
        </a:spcAft>
        <a:buChar char="»"/>
        <a:defRPr sz="2000">
          <a:solidFill>
            <a:schemeClr val="tx1"/>
          </a:solidFill>
          <a:latin typeface="+mn-lt"/>
        </a:defRPr>
      </a:lvl6pPr>
      <a:lvl7pPr marL="2971726" indent="-228594" algn="l" rtl="0" eaLnBrk="1" fontAlgn="base" hangingPunct="1">
        <a:lnSpc>
          <a:spcPct val="105000"/>
        </a:lnSpc>
        <a:spcBef>
          <a:spcPct val="35000"/>
        </a:spcBef>
        <a:spcAft>
          <a:spcPct val="0"/>
        </a:spcAft>
        <a:buChar char="»"/>
        <a:defRPr sz="2000">
          <a:solidFill>
            <a:schemeClr val="tx1"/>
          </a:solidFill>
          <a:latin typeface="+mn-lt"/>
        </a:defRPr>
      </a:lvl7pPr>
      <a:lvl8pPr marL="3428914" indent="-228594" algn="l" rtl="0" eaLnBrk="1" fontAlgn="base" hangingPunct="1">
        <a:lnSpc>
          <a:spcPct val="105000"/>
        </a:lnSpc>
        <a:spcBef>
          <a:spcPct val="35000"/>
        </a:spcBef>
        <a:spcAft>
          <a:spcPct val="0"/>
        </a:spcAft>
        <a:buChar char="»"/>
        <a:defRPr sz="2000">
          <a:solidFill>
            <a:schemeClr val="tx1"/>
          </a:solidFill>
          <a:latin typeface="+mn-lt"/>
        </a:defRPr>
      </a:lvl8pPr>
      <a:lvl9pPr marL="3886103" indent="-228594" algn="l" rtl="0" eaLnBrk="1" fontAlgn="base" hangingPunct="1">
        <a:lnSpc>
          <a:spcPct val="105000"/>
        </a:lnSpc>
        <a:spcBef>
          <a:spcPct val="35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Rectangle 4"/>
          <p:cNvSpPr>
            <a:spLocks noGrp="1" noChangeArrowheads="1"/>
          </p:cNvSpPr>
          <p:nvPr>
            <p:ph type="body" idx="1"/>
          </p:nvPr>
        </p:nvSpPr>
        <p:spPr bwMode="auto">
          <a:xfrm>
            <a:off x="1130300" y="1295400"/>
            <a:ext cx="10693656"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77" name="Text Box 8"/>
          <p:cNvSpPr txBox="1">
            <a:spLocks noChangeArrowheads="1"/>
          </p:cNvSpPr>
          <p:nvPr/>
        </p:nvSpPr>
        <p:spPr bwMode="auto">
          <a:xfrm>
            <a:off x="10261600" y="6569979"/>
            <a:ext cx="1828800" cy="244475"/>
          </a:xfrm>
          <a:prstGeom prst="rect">
            <a:avLst/>
          </a:prstGeom>
          <a:noFill/>
          <a:ln>
            <a:noFill/>
          </a:ln>
        </p:spPr>
        <p:txBody>
          <a:bodyPr>
            <a:spAutoFit/>
          </a:bodyPr>
          <a:lstStyle>
            <a:lvl1pPr eaLnBrk="0" hangingPunct="0">
              <a:defRPr sz="2400">
                <a:solidFill>
                  <a:schemeClr val="tx1"/>
                </a:solidFill>
                <a:latin typeface="Palatino Linotype" pitchFamily="18" charset="0"/>
                <a:cs typeface="Times New Roman" pitchFamily="18" charset="0"/>
              </a:defRPr>
            </a:lvl1pPr>
            <a:lvl2pPr marL="742950" indent="-285750" eaLnBrk="0" hangingPunct="0">
              <a:defRPr sz="2400">
                <a:solidFill>
                  <a:schemeClr val="tx1"/>
                </a:solidFill>
                <a:latin typeface="Palatino Linotype" pitchFamily="18" charset="0"/>
                <a:cs typeface="Times New Roman" pitchFamily="18" charset="0"/>
              </a:defRPr>
            </a:lvl2pPr>
            <a:lvl3pPr marL="1143000" indent="-228600" eaLnBrk="0" hangingPunct="0">
              <a:defRPr sz="2400">
                <a:solidFill>
                  <a:schemeClr val="tx1"/>
                </a:solidFill>
                <a:latin typeface="Palatino Linotype" pitchFamily="18" charset="0"/>
                <a:cs typeface="Times New Roman" pitchFamily="18" charset="0"/>
              </a:defRPr>
            </a:lvl3pPr>
            <a:lvl4pPr marL="1600200" indent="-228600" eaLnBrk="0" hangingPunct="0">
              <a:defRPr sz="2400">
                <a:solidFill>
                  <a:schemeClr val="tx1"/>
                </a:solidFill>
                <a:latin typeface="Palatino Linotype" pitchFamily="18" charset="0"/>
                <a:cs typeface="Times New Roman" pitchFamily="18" charset="0"/>
              </a:defRPr>
            </a:lvl4pPr>
            <a:lvl5pPr marL="2057400" indent="-228600" eaLnBrk="0" hangingPunct="0">
              <a:defRPr sz="2400">
                <a:solidFill>
                  <a:schemeClr val="tx1"/>
                </a:solidFill>
                <a:latin typeface="Palatino Linotype" pitchFamily="18" charset="0"/>
                <a:cs typeface="Times New Roman" pitchFamily="18" charset="0"/>
              </a:defRPr>
            </a:lvl5pPr>
            <a:lvl6pPr marL="25146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6pPr>
            <a:lvl7pPr marL="29718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7pPr>
            <a:lvl8pPr marL="34290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8pPr>
            <a:lvl9pPr marL="38862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9pPr>
          </a:lstStyle>
          <a:p>
            <a:pPr algn="r" eaLnBrk="1" hangingPunct="1">
              <a:defRPr/>
            </a:pPr>
            <a:fld id="{708A359B-45BF-4F51-B4F5-FFF43AF4D7D7}" type="slidenum">
              <a:rPr lang="en-US" sz="1000" b="1" smtClean="0">
                <a:solidFill>
                  <a:srgbClr val="FFFFFF"/>
                </a:solidFill>
                <a:latin typeface="Tahoma" pitchFamily="34" charset="0"/>
              </a:rPr>
              <a:pPr algn="r" eaLnBrk="1" hangingPunct="1">
                <a:defRPr/>
              </a:pPr>
              <a:t>‹#›</a:t>
            </a:fld>
            <a:endParaRPr lang="en-US" sz="1000" b="1" dirty="0">
              <a:solidFill>
                <a:srgbClr val="FFFFFF"/>
              </a:solidFill>
              <a:latin typeface="Tahoma" pitchFamily="34" charset="0"/>
            </a:endParaRPr>
          </a:p>
        </p:txBody>
      </p:sp>
      <p:sp>
        <p:nvSpPr>
          <p:cNvPr id="13"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spTree>
    <p:extLst>
      <p:ext uri="{BB962C8B-B14F-4D97-AF65-F5344CB8AC3E}">
        <p14:creationId xmlns:p14="http://schemas.microsoft.com/office/powerpoint/2010/main" val="780436995"/>
      </p:ext>
    </p:extLst>
  </p:cSld>
  <p:clrMap bg1="lt1" tx1="dk1" bg2="lt2" tx2="dk2" accent1="accent1" accent2="accent2" accent3="accent3" accent4="accent4" accent5="accent5" accent6="accent6" hlink="hlink" folHlink="folHlink"/>
  <p:sldLayoutIdLst>
    <p:sldLayoutId id="2147485030" r:id="rId1"/>
    <p:sldLayoutId id="2147485031" r:id="rId2"/>
    <p:sldLayoutId id="2147485032" r:id="rId3"/>
    <p:sldLayoutId id="2147485033" r:id="rId4"/>
    <p:sldLayoutId id="2147485034" r:id="rId5"/>
    <p:sldLayoutId id="2147485035" r:id="rId6"/>
    <p:sldLayoutId id="2147485036" r:id="rId7"/>
    <p:sldLayoutId id="2147485037" r:id="rId8"/>
    <p:sldLayoutId id="2147485038" r:id="rId9"/>
    <p:sldLayoutId id="2147485039" r:id="rId10"/>
    <p:sldLayoutId id="2147485040" r:id="rId11"/>
    <p:sldLayoutId id="2147485041" r:id="rId12"/>
    <p:sldLayoutId id="2147485042" r:id="rId13"/>
    <p:sldLayoutId id="2147485043" r:id="rId14"/>
  </p:sldLayoutIdLst>
  <p:txStyles>
    <p:titleStyle>
      <a:lvl1pPr algn="l" rtl="0" eaLnBrk="1" fontAlgn="base" hangingPunct="1">
        <a:lnSpc>
          <a:spcPct val="75000"/>
        </a:lnSpc>
        <a:spcBef>
          <a:spcPct val="0"/>
        </a:spcBef>
        <a:spcAft>
          <a:spcPct val="0"/>
        </a:spcAft>
        <a:defRPr sz="3200">
          <a:solidFill>
            <a:srgbClr val="00467F"/>
          </a:solidFill>
          <a:effectLst>
            <a:outerShdw blurRad="50800" dist="38100" dir="2700000" algn="tl" rotWithShape="0">
              <a:prstClr val="black">
                <a:alpha val="40000"/>
              </a:prstClr>
            </a:outerShdw>
          </a:effectLst>
          <a:latin typeface="Palatino Linotype" pitchFamily="18" charset="0"/>
          <a:ea typeface="+mj-ea"/>
          <a:cs typeface="+mj-cs"/>
        </a:defRPr>
      </a:lvl1pPr>
      <a:lvl2pPr algn="l" rtl="0" eaLnBrk="1" fontAlgn="base" hangingPunct="1">
        <a:lnSpc>
          <a:spcPct val="75000"/>
        </a:lnSpc>
        <a:spcBef>
          <a:spcPct val="0"/>
        </a:spcBef>
        <a:spcAft>
          <a:spcPct val="0"/>
        </a:spcAft>
        <a:defRPr sz="2000">
          <a:solidFill>
            <a:srgbClr val="000066"/>
          </a:solidFill>
          <a:latin typeface="Palatino Linotype" pitchFamily="18" charset="0"/>
        </a:defRPr>
      </a:lvl2pPr>
      <a:lvl3pPr algn="l" rtl="0" eaLnBrk="1" fontAlgn="base" hangingPunct="1">
        <a:lnSpc>
          <a:spcPct val="75000"/>
        </a:lnSpc>
        <a:spcBef>
          <a:spcPct val="0"/>
        </a:spcBef>
        <a:spcAft>
          <a:spcPct val="0"/>
        </a:spcAft>
        <a:defRPr sz="2000">
          <a:solidFill>
            <a:srgbClr val="000066"/>
          </a:solidFill>
          <a:latin typeface="Palatino Linotype" pitchFamily="18" charset="0"/>
        </a:defRPr>
      </a:lvl3pPr>
      <a:lvl4pPr algn="l" rtl="0" eaLnBrk="1" fontAlgn="base" hangingPunct="1">
        <a:lnSpc>
          <a:spcPct val="75000"/>
        </a:lnSpc>
        <a:spcBef>
          <a:spcPct val="0"/>
        </a:spcBef>
        <a:spcAft>
          <a:spcPct val="0"/>
        </a:spcAft>
        <a:defRPr sz="2000">
          <a:solidFill>
            <a:srgbClr val="000066"/>
          </a:solidFill>
          <a:latin typeface="Palatino Linotype" pitchFamily="18" charset="0"/>
        </a:defRPr>
      </a:lvl4pPr>
      <a:lvl5pPr algn="l" rtl="0" eaLnBrk="1" fontAlgn="base" hangingPunct="1">
        <a:lnSpc>
          <a:spcPct val="75000"/>
        </a:lnSpc>
        <a:spcBef>
          <a:spcPct val="0"/>
        </a:spcBef>
        <a:spcAft>
          <a:spcPct val="0"/>
        </a:spcAft>
        <a:defRPr sz="2000">
          <a:solidFill>
            <a:srgbClr val="000066"/>
          </a:solidFill>
          <a:latin typeface="Palatino Linotype" pitchFamily="18" charset="0"/>
        </a:defRPr>
      </a:lvl5pPr>
      <a:lvl6pPr marL="457200" algn="r" rtl="0" eaLnBrk="1" fontAlgn="base" hangingPunct="1">
        <a:lnSpc>
          <a:spcPct val="75000"/>
        </a:lnSpc>
        <a:spcBef>
          <a:spcPct val="0"/>
        </a:spcBef>
        <a:spcAft>
          <a:spcPct val="0"/>
        </a:spcAft>
        <a:defRPr sz="3600">
          <a:solidFill>
            <a:srgbClr val="FFCC00"/>
          </a:solidFill>
          <a:latin typeface="Palatino Linotype" pitchFamily="18" charset="0"/>
        </a:defRPr>
      </a:lvl6pPr>
      <a:lvl7pPr marL="914400" algn="r" rtl="0" eaLnBrk="1" fontAlgn="base" hangingPunct="1">
        <a:lnSpc>
          <a:spcPct val="75000"/>
        </a:lnSpc>
        <a:spcBef>
          <a:spcPct val="0"/>
        </a:spcBef>
        <a:spcAft>
          <a:spcPct val="0"/>
        </a:spcAft>
        <a:defRPr sz="3600">
          <a:solidFill>
            <a:srgbClr val="FFCC00"/>
          </a:solidFill>
          <a:latin typeface="Palatino Linotype" pitchFamily="18" charset="0"/>
        </a:defRPr>
      </a:lvl7pPr>
      <a:lvl8pPr marL="1371600" algn="r" rtl="0" eaLnBrk="1" fontAlgn="base" hangingPunct="1">
        <a:lnSpc>
          <a:spcPct val="75000"/>
        </a:lnSpc>
        <a:spcBef>
          <a:spcPct val="0"/>
        </a:spcBef>
        <a:spcAft>
          <a:spcPct val="0"/>
        </a:spcAft>
        <a:defRPr sz="3600">
          <a:solidFill>
            <a:srgbClr val="FFCC00"/>
          </a:solidFill>
          <a:latin typeface="Palatino Linotype" pitchFamily="18" charset="0"/>
        </a:defRPr>
      </a:lvl8pPr>
      <a:lvl9pPr marL="1828800" algn="r" rtl="0" eaLnBrk="1" fontAlgn="base" hangingPunct="1">
        <a:lnSpc>
          <a:spcPct val="75000"/>
        </a:lnSpc>
        <a:spcBef>
          <a:spcPct val="0"/>
        </a:spcBef>
        <a:spcAft>
          <a:spcPct val="0"/>
        </a:spcAft>
        <a:defRPr sz="3600">
          <a:solidFill>
            <a:srgbClr val="FFCC00"/>
          </a:solidFill>
          <a:latin typeface="Palatino Linotype" pitchFamily="18" charset="0"/>
        </a:defRPr>
      </a:lvl9pPr>
    </p:titleStyle>
    <p:bodyStyle>
      <a:lvl1pPr marL="342900" indent="-342900" algn="l" rtl="0" eaLnBrk="1" fontAlgn="base" hangingPunct="1">
        <a:lnSpc>
          <a:spcPct val="120000"/>
        </a:lnSpc>
        <a:spcBef>
          <a:spcPct val="5000"/>
        </a:spcBef>
        <a:spcAft>
          <a:spcPct val="50000"/>
        </a:spcAft>
        <a:buSzPct val="60000"/>
        <a:buBlip>
          <a:blip r:embed="rId16"/>
        </a:buBlip>
        <a:defRPr sz="2800">
          <a:solidFill>
            <a:schemeClr val="tx1"/>
          </a:solidFill>
          <a:latin typeface="+mn-lt"/>
          <a:ea typeface="+mn-ea"/>
          <a:cs typeface="+mn-cs"/>
        </a:defRPr>
      </a:lvl1pPr>
      <a:lvl2pPr marL="742950" indent="-285750" algn="l" rtl="0" eaLnBrk="1" fontAlgn="base" hangingPunct="1">
        <a:lnSpc>
          <a:spcPct val="120000"/>
        </a:lnSpc>
        <a:spcBef>
          <a:spcPct val="0"/>
        </a:spcBef>
        <a:spcAft>
          <a:spcPct val="25000"/>
        </a:spcAft>
        <a:buClr>
          <a:srgbClr val="000099"/>
        </a:buClr>
        <a:buSzPct val="65000"/>
        <a:buFont typeface="Wingdings" pitchFamily="2" charset="2"/>
        <a:buChar char="v"/>
        <a:defRPr sz="2400">
          <a:solidFill>
            <a:schemeClr val="tx1"/>
          </a:solidFill>
          <a:latin typeface="+mn-lt"/>
        </a:defRPr>
      </a:lvl2pPr>
      <a:lvl3pPr marL="1143000" indent="-228600" algn="l" rtl="0" eaLnBrk="1" fontAlgn="base" hangingPunct="1">
        <a:lnSpc>
          <a:spcPct val="120000"/>
        </a:lnSpc>
        <a:spcBef>
          <a:spcPct val="0"/>
        </a:spcBef>
        <a:spcAft>
          <a:spcPct val="25000"/>
        </a:spcAft>
        <a:buChar char="•"/>
        <a:defRPr sz="1800">
          <a:solidFill>
            <a:schemeClr val="tx1"/>
          </a:solidFill>
          <a:latin typeface="+mn-lt"/>
        </a:defRPr>
      </a:lvl3pPr>
      <a:lvl4pPr marL="1600200" indent="-228600" algn="l" rtl="0" eaLnBrk="1" fontAlgn="base" hangingPunct="1">
        <a:lnSpc>
          <a:spcPct val="120000"/>
        </a:lnSpc>
        <a:spcBef>
          <a:spcPct val="0"/>
        </a:spcBef>
        <a:spcAft>
          <a:spcPct val="25000"/>
        </a:spcAft>
        <a:buChar char="–"/>
        <a:defRPr sz="1800">
          <a:solidFill>
            <a:schemeClr val="tx1"/>
          </a:solidFill>
          <a:latin typeface="+mn-lt"/>
        </a:defRPr>
      </a:lvl4pPr>
      <a:lvl5pPr marL="2057400" indent="-228600" algn="l" rtl="0" eaLnBrk="1" fontAlgn="base" hangingPunct="1">
        <a:lnSpc>
          <a:spcPct val="120000"/>
        </a:lnSpc>
        <a:spcBef>
          <a:spcPct val="0"/>
        </a:spcBef>
        <a:spcAft>
          <a:spcPct val="25000"/>
        </a:spcAft>
        <a:buChar char="»"/>
        <a:defRPr sz="1800">
          <a:solidFill>
            <a:schemeClr val="tx1"/>
          </a:solidFill>
          <a:latin typeface="+mn-lt"/>
        </a:defRPr>
      </a:lvl5pPr>
      <a:lvl6pPr marL="2514600" indent="-228600" algn="l" rtl="0" eaLnBrk="1" fontAlgn="base" hangingPunct="1">
        <a:lnSpc>
          <a:spcPct val="105000"/>
        </a:lnSpc>
        <a:spcBef>
          <a:spcPct val="35000"/>
        </a:spcBef>
        <a:spcAft>
          <a:spcPct val="0"/>
        </a:spcAft>
        <a:buChar char="»"/>
        <a:defRPr sz="2000">
          <a:solidFill>
            <a:schemeClr val="tx1"/>
          </a:solidFill>
          <a:latin typeface="+mn-lt"/>
        </a:defRPr>
      </a:lvl6pPr>
      <a:lvl7pPr marL="2971800" indent="-228600" algn="l" rtl="0" eaLnBrk="1" fontAlgn="base" hangingPunct="1">
        <a:lnSpc>
          <a:spcPct val="105000"/>
        </a:lnSpc>
        <a:spcBef>
          <a:spcPct val="35000"/>
        </a:spcBef>
        <a:spcAft>
          <a:spcPct val="0"/>
        </a:spcAft>
        <a:buChar char="»"/>
        <a:defRPr sz="2000">
          <a:solidFill>
            <a:schemeClr val="tx1"/>
          </a:solidFill>
          <a:latin typeface="+mn-lt"/>
        </a:defRPr>
      </a:lvl7pPr>
      <a:lvl8pPr marL="3429000" indent="-228600" algn="l" rtl="0" eaLnBrk="1" fontAlgn="base" hangingPunct="1">
        <a:lnSpc>
          <a:spcPct val="105000"/>
        </a:lnSpc>
        <a:spcBef>
          <a:spcPct val="35000"/>
        </a:spcBef>
        <a:spcAft>
          <a:spcPct val="0"/>
        </a:spcAft>
        <a:buChar char="»"/>
        <a:defRPr sz="2000">
          <a:solidFill>
            <a:schemeClr val="tx1"/>
          </a:solidFill>
          <a:latin typeface="+mn-lt"/>
        </a:defRPr>
      </a:lvl8pPr>
      <a:lvl9pPr marL="3886200" indent="-228600" algn="l" rtl="0" eaLnBrk="1" fontAlgn="base" hangingPunct="1">
        <a:lnSpc>
          <a:spcPct val="105000"/>
        </a:lnSpc>
        <a:spcBef>
          <a:spcPct val="35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bwMode="auto">
          <a:xfrm>
            <a:off x="0" y="6553200"/>
            <a:ext cx="12192000" cy="301408"/>
          </a:xfrm>
          <a:prstGeom prst="rect">
            <a:avLst/>
          </a:prstGeom>
          <a:solidFill>
            <a:srgbClr val="00407A"/>
          </a:solidFill>
          <a:ln w="9525" cap="flat" cmpd="sng" algn="ctr">
            <a:noFill/>
            <a:prstDash val="solid"/>
            <a:miter lim="800000"/>
            <a:headEnd type="none" w="med" len="med"/>
            <a:tailEnd type="none" w="med" len="med"/>
          </a:ln>
          <a:effectLst>
            <a:outerShdw blurRad="50800" dist="38100" dir="16200000"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14" name="Rectangle 4"/>
          <p:cNvSpPr>
            <a:spLocks noGrp="1" noChangeArrowheads="1"/>
          </p:cNvSpPr>
          <p:nvPr>
            <p:ph type="body" idx="1"/>
          </p:nvPr>
        </p:nvSpPr>
        <p:spPr bwMode="auto">
          <a:xfrm>
            <a:off x="1130300" y="1295400"/>
            <a:ext cx="10693656"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77" name="Text Box 8"/>
          <p:cNvSpPr txBox="1">
            <a:spLocks noChangeArrowheads="1"/>
          </p:cNvSpPr>
          <p:nvPr/>
        </p:nvSpPr>
        <p:spPr bwMode="auto">
          <a:xfrm>
            <a:off x="10261600" y="6569979"/>
            <a:ext cx="1828800" cy="244475"/>
          </a:xfrm>
          <a:prstGeom prst="rect">
            <a:avLst/>
          </a:prstGeom>
          <a:noFill/>
          <a:ln>
            <a:noFill/>
          </a:ln>
        </p:spPr>
        <p:txBody>
          <a:bodyPr>
            <a:spAutoFit/>
          </a:bodyPr>
          <a:lstStyle>
            <a:lvl1pPr eaLnBrk="0" hangingPunct="0">
              <a:defRPr sz="2400">
                <a:solidFill>
                  <a:schemeClr val="tx1"/>
                </a:solidFill>
                <a:latin typeface="Palatino Linotype" pitchFamily="18" charset="0"/>
                <a:cs typeface="Times New Roman" pitchFamily="18" charset="0"/>
              </a:defRPr>
            </a:lvl1pPr>
            <a:lvl2pPr marL="742950" indent="-285750" eaLnBrk="0" hangingPunct="0">
              <a:defRPr sz="2400">
                <a:solidFill>
                  <a:schemeClr val="tx1"/>
                </a:solidFill>
                <a:latin typeface="Palatino Linotype" pitchFamily="18" charset="0"/>
                <a:cs typeface="Times New Roman" pitchFamily="18" charset="0"/>
              </a:defRPr>
            </a:lvl2pPr>
            <a:lvl3pPr marL="1143000" indent="-228600" eaLnBrk="0" hangingPunct="0">
              <a:defRPr sz="2400">
                <a:solidFill>
                  <a:schemeClr val="tx1"/>
                </a:solidFill>
                <a:latin typeface="Palatino Linotype" pitchFamily="18" charset="0"/>
                <a:cs typeface="Times New Roman" pitchFamily="18" charset="0"/>
              </a:defRPr>
            </a:lvl3pPr>
            <a:lvl4pPr marL="1600200" indent="-228600" eaLnBrk="0" hangingPunct="0">
              <a:defRPr sz="2400">
                <a:solidFill>
                  <a:schemeClr val="tx1"/>
                </a:solidFill>
                <a:latin typeface="Palatino Linotype" pitchFamily="18" charset="0"/>
                <a:cs typeface="Times New Roman" pitchFamily="18" charset="0"/>
              </a:defRPr>
            </a:lvl4pPr>
            <a:lvl5pPr marL="2057400" indent="-228600" eaLnBrk="0" hangingPunct="0">
              <a:defRPr sz="2400">
                <a:solidFill>
                  <a:schemeClr val="tx1"/>
                </a:solidFill>
                <a:latin typeface="Palatino Linotype" pitchFamily="18" charset="0"/>
                <a:cs typeface="Times New Roman" pitchFamily="18" charset="0"/>
              </a:defRPr>
            </a:lvl5pPr>
            <a:lvl6pPr marL="25146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6pPr>
            <a:lvl7pPr marL="29718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7pPr>
            <a:lvl8pPr marL="34290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8pPr>
            <a:lvl9pPr marL="38862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9pPr>
          </a:lstStyle>
          <a:p>
            <a:pPr algn="r" eaLnBrk="1" hangingPunct="1">
              <a:defRPr/>
            </a:pPr>
            <a:fld id="{708A359B-45BF-4F51-B4F5-FFF43AF4D7D7}" type="slidenum">
              <a:rPr lang="en-US" sz="1000" b="1" smtClean="0">
                <a:solidFill>
                  <a:schemeClr val="bg1"/>
                </a:solidFill>
                <a:latin typeface="Tahoma" pitchFamily="34" charset="0"/>
              </a:rPr>
              <a:pPr algn="r" eaLnBrk="1" hangingPunct="1">
                <a:defRPr/>
              </a:pPr>
              <a:t>‹#›</a:t>
            </a:fld>
            <a:endParaRPr lang="en-US" sz="1000" b="1" dirty="0">
              <a:solidFill>
                <a:schemeClr val="bg1"/>
              </a:solidFill>
              <a:latin typeface="Tahoma" pitchFamily="34" charset="0"/>
            </a:endParaRPr>
          </a:p>
        </p:txBody>
      </p:sp>
      <p:sp>
        <p:nvSpPr>
          <p:cNvPr id="13"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pic>
        <p:nvPicPr>
          <p:cNvPr id="7" name="Picture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6224094"/>
            <a:ext cx="845208" cy="633906"/>
          </a:xfrm>
          <a:prstGeom prst="rect">
            <a:avLst/>
          </a:prstGeom>
        </p:spPr>
      </p:pic>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6224094"/>
            <a:ext cx="845208" cy="633906"/>
          </a:xfrm>
          <a:prstGeom prst="rect">
            <a:avLst/>
          </a:prstGeom>
        </p:spPr>
      </p:pic>
    </p:spTree>
    <p:extLst>
      <p:ext uri="{BB962C8B-B14F-4D97-AF65-F5344CB8AC3E}">
        <p14:creationId xmlns:p14="http://schemas.microsoft.com/office/powerpoint/2010/main" val="2044183724"/>
      </p:ext>
    </p:extLst>
  </p:cSld>
  <p:clrMap bg1="lt1" tx1="dk1" bg2="lt2" tx2="dk2" accent1="accent1" accent2="accent2" accent3="accent3" accent4="accent4" accent5="accent5" accent6="accent6" hlink="hlink" folHlink="folHlink"/>
  <p:sldLayoutIdLst>
    <p:sldLayoutId id="2147485045" r:id="rId1"/>
    <p:sldLayoutId id="2147485046" r:id="rId2"/>
    <p:sldLayoutId id="2147485047" r:id="rId3"/>
    <p:sldLayoutId id="2147485048" r:id="rId4"/>
    <p:sldLayoutId id="2147485049" r:id="rId5"/>
    <p:sldLayoutId id="2147485050" r:id="rId6"/>
    <p:sldLayoutId id="2147485051" r:id="rId7"/>
    <p:sldLayoutId id="2147485052" r:id="rId8"/>
    <p:sldLayoutId id="2147485053" r:id="rId9"/>
    <p:sldLayoutId id="2147485054" r:id="rId10"/>
    <p:sldLayoutId id="2147485055" r:id="rId11"/>
    <p:sldLayoutId id="2147485056" r:id="rId12"/>
  </p:sldLayoutIdLst>
  <p:txStyles>
    <p:titleStyle>
      <a:lvl1pPr algn="l" rtl="0" eaLnBrk="1" fontAlgn="base" hangingPunct="1">
        <a:lnSpc>
          <a:spcPct val="75000"/>
        </a:lnSpc>
        <a:spcBef>
          <a:spcPct val="0"/>
        </a:spcBef>
        <a:spcAft>
          <a:spcPct val="0"/>
        </a:spcAft>
        <a:defRPr sz="3200">
          <a:solidFill>
            <a:srgbClr val="00467F"/>
          </a:solidFill>
          <a:effectLst>
            <a:outerShdw blurRad="50800" dist="38100" dir="2700000" algn="tl" rotWithShape="0">
              <a:prstClr val="black">
                <a:alpha val="40000"/>
              </a:prstClr>
            </a:outerShdw>
          </a:effectLst>
          <a:latin typeface="Palatino Linotype" pitchFamily="18" charset="0"/>
          <a:ea typeface="+mj-ea"/>
          <a:cs typeface="+mj-cs"/>
        </a:defRPr>
      </a:lvl1pPr>
      <a:lvl2pPr algn="l" rtl="0" eaLnBrk="1" fontAlgn="base" hangingPunct="1">
        <a:lnSpc>
          <a:spcPct val="75000"/>
        </a:lnSpc>
        <a:spcBef>
          <a:spcPct val="0"/>
        </a:spcBef>
        <a:spcAft>
          <a:spcPct val="0"/>
        </a:spcAft>
        <a:defRPr sz="2000">
          <a:solidFill>
            <a:srgbClr val="000066"/>
          </a:solidFill>
          <a:latin typeface="Palatino Linotype" pitchFamily="18" charset="0"/>
        </a:defRPr>
      </a:lvl2pPr>
      <a:lvl3pPr algn="l" rtl="0" eaLnBrk="1" fontAlgn="base" hangingPunct="1">
        <a:lnSpc>
          <a:spcPct val="75000"/>
        </a:lnSpc>
        <a:spcBef>
          <a:spcPct val="0"/>
        </a:spcBef>
        <a:spcAft>
          <a:spcPct val="0"/>
        </a:spcAft>
        <a:defRPr sz="2000">
          <a:solidFill>
            <a:srgbClr val="000066"/>
          </a:solidFill>
          <a:latin typeface="Palatino Linotype" pitchFamily="18" charset="0"/>
        </a:defRPr>
      </a:lvl3pPr>
      <a:lvl4pPr algn="l" rtl="0" eaLnBrk="1" fontAlgn="base" hangingPunct="1">
        <a:lnSpc>
          <a:spcPct val="75000"/>
        </a:lnSpc>
        <a:spcBef>
          <a:spcPct val="0"/>
        </a:spcBef>
        <a:spcAft>
          <a:spcPct val="0"/>
        </a:spcAft>
        <a:defRPr sz="2000">
          <a:solidFill>
            <a:srgbClr val="000066"/>
          </a:solidFill>
          <a:latin typeface="Palatino Linotype" pitchFamily="18" charset="0"/>
        </a:defRPr>
      </a:lvl4pPr>
      <a:lvl5pPr algn="l" rtl="0" eaLnBrk="1" fontAlgn="base" hangingPunct="1">
        <a:lnSpc>
          <a:spcPct val="75000"/>
        </a:lnSpc>
        <a:spcBef>
          <a:spcPct val="0"/>
        </a:spcBef>
        <a:spcAft>
          <a:spcPct val="0"/>
        </a:spcAft>
        <a:defRPr sz="2000">
          <a:solidFill>
            <a:srgbClr val="000066"/>
          </a:solidFill>
          <a:latin typeface="Palatino Linotype" pitchFamily="18" charset="0"/>
        </a:defRPr>
      </a:lvl5pPr>
      <a:lvl6pPr marL="457200" algn="r" rtl="0" eaLnBrk="1" fontAlgn="base" hangingPunct="1">
        <a:lnSpc>
          <a:spcPct val="75000"/>
        </a:lnSpc>
        <a:spcBef>
          <a:spcPct val="0"/>
        </a:spcBef>
        <a:spcAft>
          <a:spcPct val="0"/>
        </a:spcAft>
        <a:defRPr sz="3600">
          <a:solidFill>
            <a:srgbClr val="FFCC00"/>
          </a:solidFill>
          <a:latin typeface="Palatino Linotype" pitchFamily="18" charset="0"/>
        </a:defRPr>
      </a:lvl6pPr>
      <a:lvl7pPr marL="914400" algn="r" rtl="0" eaLnBrk="1" fontAlgn="base" hangingPunct="1">
        <a:lnSpc>
          <a:spcPct val="75000"/>
        </a:lnSpc>
        <a:spcBef>
          <a:spcPct val="0"/>
        </a:spcBef>
        <a:spcAft>
          <a:spcPct val="0"/>
        </a:spcAft>
        <a:defRPr sz="3600">
          <a:solidFill>
            <a:srgbClr val="FFCC00"/>
          </a:solidFill>
          <a:latin typeface="Palatino Linotype" pitchFamily="18" charset="0"/>
        </a:defRPr>
      </a:lvl7pPr>
      <a:lvl8pPr marL="1371600" algn="r" rtl="0" eaLnBrk="1" fontAlgn="base" hangingPunct="1">
        <a:lnSpc>
          <a:spcPct val="75000"/>
        </a:lnSpc>
        <a:spcBef>
          <a:spcPct val="0"/>
        </a:spcBef>
        <a:spcAft>
          <a:spcPct val="0"/>
        </a:spcAft>
        <a:defRPr sz="3600">
          <a:solidFill>
            <a:srgbClr val="FFCC00"/>
          </a:solidFill>
          <a:latin typeface="Palatino Linotype" pitchFamily="18" charset="0"/>
        </a:defRPr>
      </a:lvl8pPr>
      <a:lvl9pPr marL="1828800" algn="r" rtl="0" eaLnBrk="1" fontAlgn="base" hangingPunct="1">
        <a:lnSpc>
          <a:spcPct val="75000"/>
        </a:lnSpc>
        <a:spcBef>
          <a:spcPct val="0"/>
        </a:spcBef>
        <a:spcAft>
          <a:spcPct val="0"/>
        </a:spcAft>
        <a:defRPr sz="3600">
          <a:solidFill>
            <a:srgbClr val="FFCC00"/>
          </a:solidFill>
          <a:latin typeface="Palatino Linotype" pitchFamily="18" charset="0"/>
        </a:defRPr>
      </a:lvl9pPr>
    </p:titleStyle>
    <p:bodyStyle>
      <a:lvl1pPr marL="342900" indent="-342900" algn="l" rtl="0" eaLnBrk="1" fontAlgn="base" hangingPunct="1">
        <a:lnSpc>
          <a:spcPct val="120000"/>
        </a:lnSpc>
        <a:spcBef>
          <a:spcPct val="5000"/>
        </a:spcBef>
        <a:spcAft>
          <a:spcPct val="50000"/>
        </a:spcAft>
        <a:buSzPct val="60000"/>
        <a:buBlip>
          <a:blip r:embed="rId15"/>
        </a:buBlip>
        <a:defRPr sz="2800">
          <a:solidFill>
            <a:schemeClr val="tx1"/>
          </a:solidFill>
          <a:latin typeface="+mn-lt"/>
          <a:ea typeface="+mn-ea"/>
          <a:cs typeface="+mn-cs"/>
        </a:defRPr>
      </a:lvl1pPr>
      <a:lvl2pPr marL="742950" indent="-285750" algn="l" rtl="0" eaLnBrk="1" fontAlgn="base" hangingPunct="1">
        <a:lnSpc>
          <a:spcPct val="120000"/>
        </a:lnSpc>
        <a:spcBef>
          <a:spcPct val="0"/>
        </a:spcBef>
        <a:spcAft>
          <a:spcPct val="25000"/>
        </a:spcAft>
        <a:buClr>
          <a:srgbClr val="000099"/>
        </a:buClr>
        <a:buSzPct val="65000"/>
        <a:buFont typeface="Wingdings" pitchFamily="2" charset="2"/>
        <a:buChar char="v"/>
        <a:defRPr sz="2400">
          <a:solidFill>
            <a:schemeClr val="tx1"/>
          </a:solidFill>
          <a:latin typeface="+mn-lt"/>
        </a:defRPr>
      </a:lvl2pPr>
      <a:lvl3pPr marL="1143000" indent="-228600" algn="l" rtl="0" eaLnBrk="1" fontAlgn="base" hangingPunct="1">
        <a:lnSpc>
          <a:spcPct val="120000"/>
        </a:lnSpc>
        <a:spcBef>
          <a:spcPct val="0"/>
        </a:spcBef>
        <a:spcAft>
          <a:spcPct val="25000"/>
        </a:spcAft>
        <a:buChar char="•"/>
        <a:defRPr sz="1800">
          <a:solidFill>
            <a:schemeClr val="tx1"/>
          </a:solidFill>
          <a:latin typeface="+mn-lt"/>
        </a:defRPr>
      </a:lvl3pPr>
      <a:lvl4pPr marL="1600200" indent="-228600" algn="l" rtl="0" eaLnBrk="1" fontAlgn="base" hangingPunct="1">
        <a:lnSpc>
          <a:spcPct val="120000"/>
        </a:lnSpc>
        <a:spcBef>
          <a:spcPct val="0"/>
        </a:spcBef>
        <a:spcAft>
          <a:spcPct val="25000"/>
        </a:spcAft>
        <a:buChar char="–"/>
        <a:defRPr sz="1800">
          <a:solidFill>
            <a:schemeClr val="tx1"/>
          </a:solidFill>
          <a:latin typeface="+mn-lt"/>
        </a:defRPr>
      </a:lvl4pPr>
      <a:lvl5pPr marL="2057400" indent="-228600" algn="l" rtl="0" eaLnBrk="1" fontAlgn="base" hangingPunct="1">
        <a:lnSpc>
          <a:spcPct val="120000"/>
        </a:lnSpc>
        <a:spcBef>
          <a:spcPct val="0"/>
        </a:spcBef>
        <a:spcAft>
          <a:spcPct val="25000"/>
        </a:spcAft>
        <a:buChar char="»"/>
        <a:defRPr sz="1800">
          <a:solidFill>
            <a:schemeClr val="tx1"/>
          </a:solidFill>
          <a:latin typeface="+mn-lt"/>
        </a:defRPr>
      </a:lvl5pPr>
      <a:lvl6pPr marL="2514600" indent="-228600" algn="l" rtl="0" eaLnBrk="1" fontAlgn="base" hangingPunct="1">
        <a:lnSpc>
          <a:spcPct val="105000"/>
        </a:lnSpc>
        <a:spcBef>
          <a:spcPct val="35000"/>
        </a:spcBef>
        <a:spcAft>
          <a:spcPct val="0"/>
        </a:spcAft>
        <a:buChar char="»"/>
        <a:defRPr sz="2000">
          <a:solidFill>
            <a:schemeClr val="tx1"/>
          </a:solidFill>
          <a:latin typeface="+mn-lt"/>
        </a:defRPr>
      </a:lvl6pPr>
      <a:lvl7pPr marL="2971800" indent="-228600" algn="l" rtl="0" eaLnBrk="1" fontAlgn="base" hangingPunct="1">
        <a:lnSpc>
          <a:spcPct val="105000"/>
        </a:lnSpc>
        <a:spcBef>
          <a:spcPct val="35000"/>
        </a:spcBef>
        <a:spcAft>
          <a:spcPct val="0"/>
        </a:spcAft>
        <a:buChar char="»"/>
        <a:defRPr sz="2000">
          <a:solidFill>
            <a:schemeClr val="tx1"/>
          </a:solidFill>
          <a:latin typeface="+mn-lt"/>
        </a:defRPr>
      </a:lvl7pPr>
      <a:lvl8pPr marL="3429000" indent="-228600" algn="l" rtl="0" eaLnBrk="1" fontAlgn="base" hangingPunct="1">
        <a:lnSpc>
          <a:spcPct val="105000"/>
        </a:lnSpc>
        <a:spcBef>
          <a:spcPct val="35000"/>
        </a:spcBef>
        <a:spcAft>
          <a:spcPct val="0"/>
        </a:spcAft>
        <a:buChar char="»"/>
        <a:defRPr sz="2000">
          <a:solidFill>
            <a:schemeClr val="tx1"/>
          </a:solidFill>
          <a:latin typeface="+mn-lt"/>
        </a:defRPr>
      </a:lvl8pPr>
      <a:lvl9pPr marL="3886200" indent="-228600" algn="l" rtl="0" eaLnBrk="1" fontAlgn="base" hangingPunct="1">
        <a:lnSpc>
          <a:spcPct val="105000"/>
        </a:lnSpc>
        <a:spcBef>
          <a:spcPct val="35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bwMode="auto">
          <a:xfrm>
            <a:off x="0" y="6553200"/>
            <a:ext cx="12192000" cy="301408"/>
          </a:xfrm>
          <a:prstGeom prst="rect">
            <a:avLst/>
          </a:prstGeom>
          <a:solidFill>
            <a:srgbClr val="00407A"/>
          </a:solidFill>
          <a:ln w="9525" cap="flat" cmpd="sng" algn="ctr">
            <a:noFill/>
            <a:prstDash val="solid"/>
            <a:miter lim="800000"/>
            <a:headEnd type="none" w="med" len="med"/>
            <a:tailEnd type="none" w="med" len="med"/>
          </a:ln>
          <a:effectLst>
            <a:outerShdw blurRad="50800" dist="38100" dir="16200000"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14" name="Rectangle 4"/>
          <p:cNvSpPr>
            <a:spLocks noGrp="1" noChangeArrowheads="1"/>
          </p:cNvSpPr>
          <p:nvPr>
            <p:ph type="body" idx="1"/>
          </p:nvPr>
        </p:nvSpPr>
        <p:spPr bwMode="auto">
          <a:xfrm>
            <a:off x="1130300" y="1295400"/>
            <a:ext cx="10693656"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7" name="Text Box 8"/>
          <p:cNvSpPr txBox="1">
            <a:spLocks noChangeArrowheads="1"/>
          </p:cNvSpPr>
          <p:nvPr/>
        </p:nvSpPr>
        <p:spPr bwMode="auto">
          <a:xfrm>
            <a:off x="10261600" y="6569979"/>
            <a:ext cx="1828800" cy="244475"/>
          </a:xfrm>
          <a:prstGeom prst="rect">
            <a:avLst/>
          </a:prstGeom>
          <a:noFill/>
          <a:ln>
            <a:noFill/>
          </a:ln>
        </p:spPr>
        <p:txBody>
          <a:bodyPr>
            <a:spAutoFit/>
          </a:bodyPr>
          <a:lstStyle>
            <a:lvl1pPr eaLnBrk="0" hangingPunct="0">
              <a:defRPr sz="2400">
                <a:solidFill>
                  <a:schemeClr val="tx1"/>
                </a:solidFill>
                <a:latin typeface="Palatino Linotype" pitchFamily="18" charset="0"/>
                <a:cs typeface="Times New Roman" pitchFamily="18" charset="0"/>
              </a:defRPr>
            </a:lvl1pPr>
            <a:lvl2pPr marL="742950" indent="-285750" eaLnBrk="0" hangingPunct="0">
              <a:defRPr sz="2400">
                <a:solidFill>
                  <a:schemeClr val="tx1"/>
                </a:solidFill>
                <a:latin typeface="Palatino Linotype" pitchFamily="18" charset="0"/>
                <a:cs typeface="Times New Roman" pitchFamily="18" charset="0"/>
              </a:defRPr>
            </a:lvl2pPr>
            <a:lvl3pPr marL="1143000" indent="-228600" eaLnBrk="0" hangingPunct="0">
              <a:defRPr sz="2400">
                <a:solidFill>
                  <a:schemeClr val="tx1"/>
                </a:solidFill>
                <a:latin typeface="Palatino Linotype" pitchFamily="18" charset="0"/>
                <a:cs typeface="Times New Roman" pitchFamily="18" charset="0"/>
              </a:defRPr>
            </a:lvl3pPr>
            <a:lvl4pPr marL="1600200" indent="-228600" eaLnBrk="0" hangingPunct="0">
              <a:defRPr sz="2400">
                <a:solidFill>
                  <a:schemeClr val="tx1"/>
                </a:solidFill>
                <a:latin typeface="Palatino Linotype" pitchFamily="18" charset="0"/>
                <a:cs typeface="Times New Roman" pitchFamily="18" charset="0"/>
              </a:defRPr>
            </a:lvl4pPr>
            <a:lvl5pPr marL="2057400" indent="-228600" eaLnBrk="0" hangingPunct="0">
              <a:defRPr sz="2400">
                <a:solidFill>
                  <a:schemeClr val="tx1"/>
                </a:solidFill>
                <a:latin typeface="Palatino Linotype" pitchFamily="18" charset="0"/>
                <a:cs typeface="Times New Roman" pitchFamily="18" charset="0"/>
              </a:defRPr>
            </a:lvl5pPr>
            <a:lvl6pPr marL="25146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6pPr>
            <a:lvl7pPr marL="29718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7pPr>
            <a:lvl8pPr marL="34290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8pPr>
            <a:lvl9pPr marL="38862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9pPr>
          </a:lstStyle>
          <a:p>
            <a:pPr algn="r" eaLnBrk="1" hangingPunct="1">
              <a:defRPr/>
            </a:pPr>
            <a:fld id="{708A359B-45BF-4F51-B4F5-FFF43AF4D7D7}" type="slidenum">
              <a:rPr lang="en-US" sz="1000" b="1" smtClean="0">
                <a:solidFill>
                  <a:schemeClr val="bg1"/>
                </a:solidFill>
                <a:latin typeface="Tahoma" pitchFamily="34" charset="0"/>
              </a:rPr>
              <a:pPr algn="r" eaLnBrk="1" hangingPunct="1">
                <a:defRPr/>
              </a:pPr>
              <a:t>‹#›</a:t>
            </a:fld>
            <a:endParaRPr lang="en-US" sz="1000" b="1" dirty="0">
              <a:solidFill>
                <a:schemeClr val="bg1"/>
              </a:solidFill>
              <a:latin typeface="Tahoma" pitchFamily="34" charset="0"/>
            </a:endParaRPr>
          </a:p>
        </p:txBody>
      </p:sp>
      <p:sp>
        <p:nvSpPr>
          <p:cNvPr id="13"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pic>
        <p:nvPicPr>
          <p:cNvPr id="7" name="Picture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6224094"/>
            <a:ext cx="845208" cy="633906"/>
          </a:xfrm>
          <a:prstGeom prst="rect">
            <a:avLst/>
          </a:prstGeom>
        </p:spPr>
      </p:pic>
      <p:pic>
        <p:nvPicPr>
          <p:cNvPr id="9" name="Picture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6224094"/>
            <a:ext cx="845208" cy="633906"/>
          </a:xfrm>
          <a:prstGeom prst="rect">
            <a:avLst/>
          </a:prstGeom>
        </p:spPr>
      </p:pic>
    </p:spTree>
    <p:extLst>
      <p:ext uri="{BB962C8B-B14F-4D97-AF65-F5344CB8AC3E}">
        <p14:creationId xmlns:p14="http://schemas.microsoft.com/office/powerpoint/2010/main" val="4060192137"/>
      </p:ext>
    </p:extLst>
  </p:cSld>
  <p:clrMap bg1="lt1" tx1="dk1" bg2="lt2" tx2="dk2" accent1="accent1" accent2="accent2" accent3="accent3" accent4="accent4" accent5="accent5" accent6="accent6" hlink="hlink" folHlink="folHlink"/>
  <p:sldLayoutIdLst>
    <p:sldLayoutId id="2147485058" r:id="rId1"/>
    <p:sldLayoutId id="2147485059" r:id="rId2"/>
    <p:sldLayoutId id="2147485060" r:id="rId3"/>
    <p:sldLayoutId id="2147485061" r:id="rId4"/>
    <p:sldLayoutId id="2147485062" r:id="rId5"/>
    <p:sldLayoutId id="2147485063" r:id="rId6"/>
    <p:sldLayoutId id="2147485064" r:id="rId7"/>
    <p:sldLayoutId id="2147485065" r:id="rId8"/>
    <p:sldLayoutId id="2147485066" r:id="rId9"/>
    <p:sldLayoutId id="2147485067" r:id="rId10"/>
    <p:sldLayoutId id="2147485068" r:id="rId11"/>
    <p:sldLayoutId id="2147485069" r:id="rId12"/>
    <p:sldLayoutId id="2147485070" r:id="rId13"/>
  </p:sldLayoutIdLst>
  <p:txStyles>
    <p:titleStyle>
      <a:lvl1pPr algn="l" rtl="0" eaLnBrk="1" fontAlgn="base" hangingPunct="1">
        <a:lnSpc>
          <a:spcPct val="75000"/>
        </a:lnSpc>
        <a:spcBef>
          <a:spcPct val="0"/>
        </a:spcBef>
        <a:spcAft>
          <a:spcPct val="0"/>
        </a:spcAft>
        <a:defRPr sz="3200">
          <a:solidFill>
            <a:srgbClr val="00467F"/>
          </a:solidFill>
          <a:effectLst>
            <a:outerShdw blurRad="50800" dist="38100" dir="2700000" algn="tl" rotWithShape="0">
              <a:prstClr val="black">
                <a:alpha val="40000"/>
              </a:prstClr>
            </a:outerShdw>
          </a:effectLst>
          <a:latin typeface="Palatino Linotype" pitchFamily="18" charset="0"/>
          <a:ea typeface="+mj-ea"/>
          <a:cs typeface="+mj-cs"/>
        </a:defRPr>
      </a:lvl1pPr>
      <a:lvl2pPr algn="l" rtl="0" eaLnBrk="1" fontAlgn="base" hangingPunct="1">
        <a:lnSpc>
          <a:spcPct val="75000"/>
        </a:lnSpc>
        <a:spcBef>
          <a:spcPct val="0"/>
        </a:spcBef>
        <a:spcAft>
          <a:spcPct val="0"/>
        </a:spcAft>
        <a:defRPr sz="2000">
          <a:solidFill>
            <a:srgbClr val="000066"/>
          </a:solidFill>
          <a:latin typeface="Palatino Linotype" pitchFamily="18" charset="0"/>
        </a:defRPr>
      </a:lvl2pPr>
      <a:lvl3pPr algn="l" rtl="0" eaLnBrk="1" fontAlgn="base" hangingPunct="1">
        <a:lnSpc>
          <a:spcPct val="75000"/>
        </a:lnSpc>
        <a:spcBef>
          <a:spcPct val="0"/>
        </a:spcBef>
        <a:spcAft>
          <a:spcPct val="0"/>
        </a:spcAft>
        <a:defRPr sz="2000">
          <a:solidFill>
            <a:srgbClr val="000066"/>
          </a:solidFill>
          <a:latin typeface="Palatino Linotype" pitchFamily="18" charset="0"/>
        </a:defRPr>
      </a:lvl3pPr>
      <a:lvl4pPr algn="l" rtl="0" eaLnBrk="1" fontAlgn="base" hangingPunct="1">
        <a:lnSpc>
          <a:spcPct val="75000"/>
        </a:lnSpc>
        <a:spcBef>
          <a:spcPct val="0"/>
        </a:spcBef>
        <a:spcAft>
          <a:spcPct val="0"/>
        </a:spcAft>
        <a:defRPr sz="2000">
          <a:solidFill>
            <a:srgbClr val="000066"/>
          </a:solidFill>
          <a:latin typeface="Palatino Linotype" pitchFamily="18" charset="0"/>
        </a:defRPr>
      </a:lvl4pPr>
      <a:lvl5pPr algn="l" rtl="0" eaLnBrk="1" fontAlgn="base" hangingPunct="1">
        <a:lnSpc>
          <a:spcPct val="75000"/>
        </a:lnSpc>
        <a:spcBef>
          <a:spcPct val="0"/>
        </a:spcBef>
        <a:spcAft>
          <a:spcPct val="0"/>
        </a:spcAft>
        <a:defRPr sz="2000">
          <a:solidFill>
            <a:srgbClr val="000066"/>
          </a:solidFill>
          <a:latin typeface="Palatino Linotype" pitchFamily="18" charset="0"/>
        </a:defRPr>
      </a:lvl5pPr>
      <a:lvl6pPr marL="457200" algn="r" rtl="0" eaLnBrk="1" fontAlgn="base" hangingPunct="1">
        <a:lnSpc>
          <a:spcPct val="75000"/>
        </a:lnSpc>
        <a:spcBef>
          <a:spcPct val="0"/>
        </a:spcBef>
        <a:spcAft>
          <a:spcPct val="0"/>
        </a:spcAft>
        <a:defRPr sz="3600">
          <a:solidFill>
            <a:srgbClr val="FFCC00"/>
          </a:solidFill>
          <a:latin typeface="Palatino Linotype" pitchFamily="18" charset="0"/>
        </a:defRPr>
      </a:lvl6pPr>
      <a:lvl7pPr marL="914400" algn="r" rtl="0" eaLnBrk="1" fontAlgn="base" hangingPunct="1">
        <a:lnSpc>
          <a:spcPct val="75000"/>
        </a:lnSpc>
        <a:spcBef>
          <a:spcPct val="0"/>
        </a:spcBef>
        <a:spcAft>
          <a:spcPct val="0"/>
        </a:spcAft>
        <a:defRPr sz="3600">
          <a:solidFill>
            <a:srgbClr val="FFCC00"/>
          </a:solidFill>
          <a:latin typeface="Palatino Linotype" pitchFamily="18" charset="0"/>
        </a:defRPr>
      </a:lvl7pPr>
      <a:lvl8pPr marL="1371600" algn="r" rtl="0" eaLnBrk="1" fontAlgn="base" hangingPunct="1">
        <a:lnSpc>
          <a:spcPct val="75000"/>
        </a:lnSpc>
        <a:spcBef>
          <a:spcPct val="0"/>
        </a:spcBef>
        <a:spcAft>
          <a:spcPct val="0"/>
        </a:spcAft>
        <a:defRPr sz="3600">
          <a:solidFill>
            <a:srgbClr val="FFCC00"/>
          </a:solidFill>
          <a:latin typeface="Palatino Linotype" pitchFamily="18" charset="0"/>
        </a:defRPr>
      </a:lvl8pPr>
      <a:lvl9pPr marL="1828800" algn="r" rtl="0" eaLnBrk="1" fontAlgn="base" hangingPunct="1">
        <a:lnSpc>
          <a:spcPct val="75000"/>
        </a:lnSpc>
        <a:spcBef>
          <a:spcPct val="0"/>
        </a:spcBef>
        <a:spcAft>
          <a:spcPct val="0"/>
        </a:spcAft>
        <a:defRPr sz="3600">
          <a:solidFill>
            <a:srgbClr val="FFCC00"/>
          </a:solidFill>
          <a:latin typeface="Palatino Linotype" pitchFamily="18" charset="0"/>
        </a:defRPr>
      </a:lvl9pPr>
    </p:titleStyle>
    <p:bodyStyle>
      <a:lvl1pPr marL="342900" indent="-342900" algn="l" rtl="0" eaLnBrk="1" fontAlgn="base" hangingPunct="1">
        <a:lnSpc>
          <a:spcPct val="120000"/>
        </a:lnSpc>
        <a:spcBef>
          <a:spcPct val="5000"/>
        </a:spcBef>
        <a:spcAft>
          <a:spcPct val="50000"/>
        </a:spcAft>
        <a:buSzPct val="90000"/>
        <a:buFontTx/>
        <a:buBlip>
          <a:blip r:embed="rId16"/>
        </a:buBlip>
        <a:defRPr sz="2800">
          <a:solidFill>
            <a:schemeClr val="tx1"/>
          </a:solidFill>
          <a:latin typeface="+mn-lt"/>
          <a:ea typeface="+mn-ea"/>
          <a:cs typeface="+mn-cs"/>
        </a:defRPr>
      </a:lvl1pPr>
      <a:lvl2pPr marL="742950" indent="-285750" algn="l" rtl="0" eaLnBrk="1" fontAlgn="base" hangingPunct="1">
        <a:lnSpc>
          <a:spcPct val="120000"/>
        </a:lnSpc>
        <a:spcBef>
          <a:spcPct val="0"/>
        </a:spcBef>
        <a:spcAft>
          <a:spcPct val="25000"/>
        </a:spcAft>
        <a:buClr>
          <a:srgbClr val="000099"/>
        </a:buClr>
        <a:buSzPct val="65000"/>
        <a:buFont typeface="Wingdings" pitchFamily="2" charset="2"/>
        <a:buChar char="v"/>
        <a:defRPr sz="2400">
          <a:solidFill>
            <a:schemeClr val="tx1"/>
          </a:solidFill>
          <a:latin typeface="+mn-lt"/>
        </a:defRPr>
      </a:lvl2pPr>
      <a:lvl3pPr marL="1143000" indent="-228600" algn="l" rtl="0" eaLnBrk="1" fontAlgn="base" hangingPunct="1">
        <a:lnSpc>
          <a:spcPct val="120000"/>
        </a:lnSpc>
        <a:spcBef>
          <a:spcPct val="0"/>
        </a:spcBef>
        <a:spcAft>
          <a:spcPct val="25000"/>
        </a:spcAft>
        <a:buChar char="•"/>
        <a:defRPr sz="1800">
          <a:solidFill>
            <a:schemeClr val="tx1"/>
          </a:solidFill>
          <a:latin typeface="+mn-lt"/>
        </a:defRPr>
      </a:lvl3pPr>
      <a:lvl4pPr marL="1600200" indent="-228600" algn="l" rtl="0" eaLnBrk="1" fontAlgn="base" hangingPunct="1">
        <a:lnSpc>
          <a:spcPct val="120000"/>
        </a:lnSpc>
        <a:spcBef>
          <a:spcPct val="0"/>
        </a:spcBef>
        <a:spcAft>
          <a:spcPct val="25000"/>
        </a:spcAft>
        <a:buChar char="–"/>
        <a:defRPr sz="1800">
          <a:solidFill>
            <a:schemeClr val="tx1"/>
          </a:solidFill>
          <a:latin typeface="+mn-lt"/>
        </a:defRPr>
      </a:lvl4pPr>
      <a:lvl5pPr marL="2057400" indent="-228600" algn="l" rtl="0" eaLnBrk="1" fontAlgn="base" hangingPunct="1">
        <a:lnSpc>
          <a:spcPct val="120000"/>
        </a:lnSpc>
        <a:spcBef>
          <a:spcPct val="0"/>
        </a:spcBef>
        <a:spcAft>
          <a:spcPct val="25000"/>
        </a:spcAft>
        <a:buChar char="»"/>
        <a:defRPr sz="1800">
          <a:solidFill>
            <a:schemeClr val="tx1"/>
          </a:solidFill>
          <a:latin typeface="+mn-lt"/>
        </a:defRPr>
      </a:lvl5pPr>
      <a:lvl6pPr marL="2514600" indent="-228600" algn="l" rtl="0" eaLnBrk="1" fontAlgn="base" hangingPunct="1">
        <a:lnSpc>
          <a:spcPct val="105000"/>
        </a:lnSpc>
        <a:spcBef>
          <a:spcPct val="35000"/>
        </a:spcBef>
        <a:spcAft>
          <a:spcPct val="0"/>
        </a:spcAft>
        <a:buChar char="»"/>
        <a:defRPr sz="2000">
          <a:solidFill>
            <a:schemeClr val="tx1"/>
          </a:solidFill>
          <a:latin typeface="+mn-lt"/>
        </a:defRPr>
      </a:lvl6pPr>
      <a:lvl7pPr marL="2971800" indent="-228600" algn="l" rtl="0" eaLnBrk="1" fontAlgn="base" hangingPunct="1">
        <a:lnSpc>
          <a:spcPct val="105000"/>
        </a:lnSpc>
        <a:spcBef>
          <a:spcPct val="35000"/>
        </a:spcBef>
        <a:spcAft>
          <a:spcPct val="0"/>
        </a:spcAft>
        <a:buChar char="»"/>
        <a:defRPr sz="2000">
          <a:solidFill>
            <a:schemeClr val="tx1"/>
          </a:solidFill>
          <a:latin typeface="+mn-lt"/>
        </a:defRPr>
      </a:lvl7pPr>
      <a:lvl8pPr marL="3429000" indent="-228600" algn="l" rtl="0" eaLnBrk="1" fontAlgn="base" hangingPunct="1">
        <a:lnSpc>
          <a:spcPct val="105000"/>
        </a:lnSpc>
        <a:spcBef>
          <a:spcPct val="35000"/>
        </a:spcBef>
        <a:spcAft>
          <a:spcPct val="0"/>
        </a:spcAft>
        <a:buChar char="»"/>
        <a:defRPr sz="2000">
          <a:solidFill>
            <a:schemeClr val="tx1"/>
          </a:solidFill>
          <a:latin typeface="+mn-lt"/>
        </a:defRPr>
      </a:lvl8pPr>
      <a:lvl9pPr marL="3886200" indent="-228600" algn="l" rtl="0" eaLnBrk="1" fontAlgn="base" hangingPunct="1">
        <a:lnSpc>
          <a:spcPct val="105000"/>
        </a:lnSpc>
        <a:spcBef>
          <a:spcPct val="35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bwMode="auto">
          <a:xfrm>
            <a:off x="0" y="6553200"/>
            <a:ext cx="12192000" cy="301408"/>
          </a:xfrm>
          <a:prstGeom prst="rect">
            <a:avLst/>
          </a:prstGeom>
          <a:solidFill>
            <a:srgbClr val="00407A"/>
          </a:solidFill>
          <a:ln w="9525" cap="flat" cmpd="sng" algn="ctr">
            <a:noFill/>
            <a:prstDash val="solid"/>
            <a:miter lim="800000"/>
            <a:headEnd type="none" w="med" len="med"/>
            <a:tailEnd type="none" w="med" len="med"/>
          </a:ln>
          <a:effectLst>
            <a:outerShdw blurRad="50800" dist="38100" dir="16200000"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14" name="Rectangle 4"/>
          <p:cNvSpPr>
            <a:spLocks noGrp="1" noChangeArrowheads="1"/>
          </p:cNvSpPr>
          <p:nvPr>
            <p:ph type="body" idx="1"/>
          </p:nvPr>
        </p:nvSpPr>
        <p:spPr bwMode="auto">
          <a:xfrm>
            <a:off x="1130300" y="1295400"/>
            <a:ext cx="10693656"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7" name="Text Box 8"/>
          <p:cNvSpPr txBox="1">
            <a:spLocks noChangeArrowheads="1"/>
          </p:cNvSpPr>
          <p:nvPr/>
        </p:nvSpPr>
        <p:spPr bwMode="auto">
          <a:xfrm>
            <a:off x="10261600" y="6569979"/>
            <a:ext cx="1828800" cy="244475"/>
          </a:xfrm>
          <a:prstGeom prst="rect">
            <a:avLst/>
          </a:prstGeom>
          <a:noFill/>
          <a:ln>
            <a:noFill/>
          </a:ln>
        </p:spPr>
        <p:txBody>
          <a:bodyPr>
            <a:spAutoFit/>
          </a:bodyPr>
          <a:lstStyle>
            <a:lvl1pPr eaLnBrk="0" hangingPunct="0">
              <a:defRPr sz="2400">
                <a:solidFill>
                  <a:schemeClr val="tx1"/>
                </a:solidFill>
                <a:latin typeface="Palatino Linotype" pitchFamily="18" charset="0"/>
                <a:cs typeface="Times New Roman" pitchFamily="18" charset="0"/>
              </a:defRPr>
            </a:lvl1pPr>
            <a:lvl2pPr marL="742950" indent="-285750" eaLnBrk="0" hangingPunct="0">
              <a:defRPr sz="2400">
                <a:solidFill>
                  <a:schemeClr val="tx1"/>
                </a:solidFill>
                <a:latin typeface="Palatino Linotype" pitchFamily="18" charset="0"/>
                <a:cs typeface="Times New Roman" pitchFamily="18" charset="0"/>
              </a:defRPr>
            </a:lvl2pPr>
            <a:lvl3pPr marL="1143000" indent="-228600" eaLnBrk="0" hangingPunct="0">
              <a:defRPr sz="2400">
                <a:solidFill>
                  <a:schemeClr val="tx1"/>
                </a:solidFill>
                <a:latin typeface="Palatino Linotype" pitchFamily="18" charset="0"/>
                <a:cs typeface="Times New Roman" pitchFamily="18" charset="0"/>
              </a:defRPr>
            </a:lvl3pPr>
            <a:lvl4pPr marL="1600200" indent="-228600" eaLnBrk="0" hangingPunct="0">
              <a:defRPr sz="2400">
                <a:solidFill>
                  <a:schemeClr val="tx1"/>
                </a:solidFill>
                <a:latin typeface="Palatino Linotype" pitchFamily="18" charset="0"/>
                <a:cs typeface="Times New Roman" pitchFamily="18" charset="0"/>
              </a:defRPr>
            </a:lvl4pPr>
            <a:lvl5pPr marL="2057400" indent="-228600" eaLnBrk="0" hangingPunct="0">
              <a:defRPr sz="2400">
                <a:solidFill>
                  <a:schemeClr val="tx1"/>
                </a:solidFill>
                <a:latin typeface="Palatino Linotype" pitchFamily="18" charset="0"/>
                <a:cs typeface="Times New Roman" pitchFamily="18" charset="0"/>
              </a:defRPr>
            </a:lvl5pPr>
            <a:lvl6pPr marL="25146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6pPr>
            <a:lvl7pPr marL="29718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7pPr>
            <a:lvl8pPr marL="34290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8pPr>
            <a:lvl9pPr marL="38862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9pPr>
          </a:lstStyle>
          <a:p>
            <a:pPr algn="r" eaLnBrk="1" hangingPunct="1">
              <a:defRPr/>
            </a:pPr>
            <a:fld id="{708A359B-45BF-4F51-B4F5-FFF43AF4D7D7}" type="slidenum">
              <a:rPr lang="en-US" sz="1000" b="1" smtClean="0">
                <a:solidFill>
                  <a:schemeClr val="bg1"/>
                </a:solidFill>
                <a:latin typeface="Tahoma" pitchFamily="34" charset="0"/>
              </a:rPr>
              <a:pPr algn="r" eaLnBrk="1" hangingPunct="1">
                <a:defRPr/>
              </a:pPr>
              <a:t>‹#›</a:t>
            </a:fld>
            <a:endParaRPr lang="en-US" sz="1000" b="1" dirty="0">
              <a:solidFill>
                <a:schemeClr val="bg1"/>
              </a:solidFill>
              <a:latin typeface="Tahoma" pitchFamily="34" charset="0"/>
            </a:endParaRPr>
          </a:p>
        </p:txBody>
      </p:sp>
      <p:sp>
        <p:nvSpPr>
          <p:cNvPr id="13"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pic>
        <p:nvPicPr>
          <p:cNvPr id="7" name="Picture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6224094"/>
            <a:ext cx="845208" cy="633906"/>
          </a:xfrm>
          <a:prstGeom prst="rect">
            <a:avLst/>
          </a:prstGeom>
        </p:spPr>
      </p:pic>
      <p:pic>
        <p:nvPicPr>
          <p:cNvPr id="9" name="Picture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6224094"/>
            <a:ext cx="845208" cy="633906"/>
          </a:xfrm>
          <a:prstGeom prst="rect">
            <a:avLst/>
          </a:prstGeom>
        </p:spPr>
      </p:pic>
    </p:spTree>
    <p:extLst>
      <p:ext uri="{BB962C8B-B14F-4D97-AF65-F5344CB8AC3E}">
        <p14:creationId xmlns:p14="http://schemas.microsoft.com/office/powerpoint/2010/main" val="968978842"/>
      </p:ext>
    </p:extLst>
  </p:cSld>
  <p:clrMap bg1="lt1" tx1="dk1" bg2="lt2" tx2="dk2" accent1="accent1" accent2="accent2" accent3="accent3" accent4="accent4" accent5="accent5" accent6="accent6" hlink="hlink" folHlink="folHlink"/>
  <p:sldLayoutIdLst>
    <p:sldLayoutId id="2147485072" r:id="rId1"/>
    <p:sldLayoutId id="2147485073" r:id="rId2"/>
    <p:sldLayoutId id="2147485074" r:id="rId3"/>
    <p:sldLayoutId id="2147485075" r:id="rId4"/>
    <p:sldLayoutId id="2147485076" r:id="rId5"/>
    <p:sldLayoutId id="2147485077" r:id="rId6"/>
    <p:sldLayoutId id="2147485078" r:id="rId7"/>
    <p:sldLayoutId id="2147485079" r:id="rId8"/>
    <p:sldLayoutId id="2147485080" r:id="rId9"/>
    <p:sldLayoutId id="2147485081" r:id="rId10"/>
    <p:sldLayoutId id="2147485082" r:id="rId11"/>
    <p:sldLayoutId id="2147485083" r:id="rId12"/>
    <p:sldLayoutId id="2147485084" r:id="rId13"/>
  </p:sldLayoutIdLst>
  <p:txStyles>
    <p:titleStyle>
      <a:lvl1pPr algn="l" rtl="0" eaLnBrk="1" fontAlgn="base" hangingPunct="1">
        <a:lnSpc>
          <a:spcPct val="75000"/>
        </a:lnSpc>
        <a:spcBef>
          <a:spcPct val="0"/>
        </a:spcBef>
        <a:spcAft>
          <a:spcPct val="0"/>
        </a:spcAft>
        <a:defRPr sz="3200">
          <a:solidFill>
            <a:srgbClr val="00467F"/>
          </a:solidFill>
          <a:effectLst>
            <a:outerShdw blurRad="50800" dist="38100" dir="2700000" algn="tl" rotWithShape="0">
              <a:prstClr val="black">
                <a:alpha val="40000"/>
              </a:prstClr>
            </a:outerShdw>
          </a:effectLst>
          <a:latin typeface="Palatino Linotype" pitchFamily="18" charset="0"/>
          <a:ea typeface="+mj-ea"/>
          <a:cs typeface="+mj-cs"/>
        </a:defRPr>
      </a:lvl1pPr>
      <a:lvl2pPr algn="l" rtl="0" eaLnBrk="1" fontAlgn="base" hangingPunct="1">
        <a:lnSpc>
          <a:spcPct val="75000"/>
        </a:lnSpc>
        <a:spcBef>
          <a:spcPct val="0"/>
        </a:spcBef>
        <a:spcAft>
          <a:spcPct val="0"/>
        </a:spcAft>
        <a:defRPr sz="2000">
          <a:solidFill>
            <a:srgbClr val="000066"/>
          </a:solidFill>
          <a:latin typeface="Palatino Linotype" pitchFamily="18" charset="0"/>
        </a:defRPr>
      </a:lvl2pPr>
      <a:lvl3pPr algn="l" rtl="0" eaLnBrk="1" fontAlgn="base" hangingPunct="1">
        <a:lnSpc>
          <a:spcPct val="75000"/>
        </a:lnSpc>
        <a:spcBef>
          <a:spcPct val="0"/>
        </a:spcBef>
        <a:spcAft>
          <a:spcPct val="0"/>
        </a:spcAft>
        <a:defRPr sz="2000">
          <a:solidFill>
            <a:srgbClr val="000066"/>
          </a:solidFill>
          <a:latin typeface="Palatino Linotype" pitchFamily="18" charset="0"/>
        </a:defRPr>
      </a:lvl3pPr>
      <a:lvl4pPr algn="l" rtl="0" eaLnBrk="1" fontAlgn="base" hangingPunct="1">
        <a:lnSpc>
          <a:spcPct val="75000"/>
        </a:lnSpc>
        <a:spcBef>
          <a:spcPct val="0"/>
        </a:spcBef>
        <a:spcAft>
          <a:spcPct val="0"/>
        </a:spcAft>
        <a:defRPr sz="2000">
          <a:solidFill>
            <a:srgbClr val="000066"/>
          </a:solidFill>
          <a:latin typeface="Palatino Linotype" pitchFamily="18" charset="0"/>
        </a:defRPr>
      </a:lvl4pPr>
      <a:lvl5pPr algn="l" rtl="0" eaLnBrk="1" fontAlgn="base" hangingPunct="1">
        <a:lnSpc>
          <a:spcPct val="75000"/>
        </a:lnSpc>
        <a:spcBef>
          <a:spcPct val="0"/>
        </a:spcBef>
        <a:spcAft>
          <a:spcPct val="0"/>
        </a:spcAft>
        <a:defRPr sz="2000">
          <a:solidFill>
            <a:srgbClr val="000066"/>
          </a:solidFill>
          <a:latin typeface="Palatino Linotype" pitchFamily="18" charset="0"/>
        </a:defRPr>
      </a:lvl5pPr>
      <a:lvl6pPr marL="457200" algn="r" rtl="0" eaLnBrk="1" fontAlgn="base" hangingPunct="1">
        <a:lnSpc>
          <a:spcPct val="75000"/>
        </a:lnSpc>
        <a:spcBef>
          <a:spcPct val="0"/>
        </a:spcBef>
        <a:spcAft>
          <a:spcPct val="0"/>
        </a:spcAft>
        <a:defRPr sz="3600">
          <a:solidFill>
            <a:srgbClr val="FFCC00"/>
          </a:solidFill>
          <a:latin typeface="Palatino Linotype" pitchFamily="18" charset="0"/>
        </a:defRPr>
      </a:lvl6pPr>
      <a:lvl7pPr marL="914400" algn="r" rtl="0" eaLnBrk="1" fontAlgn="base" hangingPunct="1">
        <a:lnSpc>
          <a:spcPct val="75000"/>
        </a:lnSpc>
        <a:spcBef>
          <a:spcPct val="0"/>
        </a:spcBef>
        <a:spcAft>
          <a:spcPct val="0"/>
        </a:spcAft>
        <a:defRPr sz="3600">
          <a:solidFill>
            <a:srgbClr val="FFCC00"/>
          </a:solidFill>
          <a:latin typeface="Palatino Linotype" pitchFamily="18" charset="0"/>
        </a:defRPr>
      </a:lvl7pPr>
      <a:lvl8pPr marL="1371600" algn="r" rtl="0" eaLnBrk="1" fontAlgn="base" hangingPunct="1">
        <a:lnSpc>
          <a:spcPct val="75000"/>
        </a:lnSpc>
        <a:spcBef>
          <a:spcPct val="0"/>
        </a:spcBef>
        <a:spcAft>
          <a:spcPct val="0"/>
        </a:spcAft>
        <a:defRPr sz="3600">
          <a:solidFill>
            <a:srgbClr val="FFCC00"/>
          </a:solidFill>
          <a:latin typeface="Palatino Linotype" pitchFamily="18" charset="0"/>
        </a:defRPr>
      </a:lvl8pPr>
      <a:lvl9pPr marL="1828800" algn="r" rtl="0" eaLnBrk="1" fontAlgn="base" hangingPunct="1">
        <a:lnSpc>
          <a:spcPct val="75000"/>
        </a:lnSpc>
        <a:spcBef>
          <a:spcPct val="0"/>
        </a:spcBef>
        <a:spcAft>
          <a:spcPct val="0"/>
        </a:spcAft>
        <a:defRPr sz="3600">
          <a:solidFill>
            <a:srgbClr val="FFCC00"/>
          </a:solidFill>
          <a:latin typeface="Palatino Linotype" pitchFamily="18" charset="0"/>
        </a:defRPr>
      </a:lvl9pPr>
    </p:titleStyle>
    <p:bodyStyle>
      <a:lvl1pPr marL="342900" indent="-342900" algn="l" rtl="0" eaLnBrk="1" fontAlgn="base" hangingPunct="1">
        <a:lnSpc>
          <a:spcPct val="120000"/>
        </a:lnSpc>
        <a:spcBef>
          <a:spcPct val="5000"/>
        </a:spcBef>
        <a:spcAft>
          <a:spcPct val="50000"/>
        </a:spcAft>
        <a:buSzPct val="90000"/>
        <a:buFontTx/>
        <a:buBlip>
          <a:blip r:embed="rId16"/>
        </a:buBlip>
        <a:defRPr sz="2800">
          <a:solidFill>
            <a:schemeClr val="tx1"/>
          </a:solidFill>
          <a:latin typeface="+mn-lt"/>
          <a:ea typeface="+mn-ea"/>
          <a:cs typeface="+mn-cs"/>
        </a:defRPr>
      </a:lvl1pPr>
      <a:lvl2pPr marL="742950" indent="-285750" algn="l" rtl="0" eaLnBrk="1" fontAlgn="base" hangingPunct="1">
        <a:lnSpc>
          <a:spcPct val="120000"/>
        </a:lnSpc>
        <a:spcBef>
          <a:spcPct val="0"/>
        </a:spcBef>
        <a:spcAft>
          <a:spcPct val="25000"/>
        </a:spcAft>
        <a:buClr>
          <a:srgbClr val="000099"/>
        </a:buClr>
        <a:buSzPct val="65000"/>
        <a:buFont typeface="Wingdings" pitchFamily="2" charset="2"/>
        <a:buChar char="v"/>
        <a:defRPr sz="2400">
          <a:solidFill>
            <a:schemeClr val="tx1"/>
          </a:solidFill>
          <a:latin typeface="+mn-lt"/>
        </a:defRPr>
      </a:lvl2pPr>
      <a:lvl3pPr marL="1143000" indent="-228600" algn="l" rtl="0" eaLnBrk="1" fontAlgn="base" hangingPunct="1">
        <a:lnSpc>
          <a:spcPct val="120000"/>
        </a:lnSpc>
        <a:spcBef>
          <a:spcPct val="0"/>
        </a:spcBef>
        <a:spcAft>
          <a:spcPct val="25000"/>
        </a:spcAft>
        <a:buChar char="•"/>
        <a:defRPr sz="1800">
          <a:solidFill>
            <a:schemeClr val="tx1"/>
          </a:solidFill>
          <a:latin typeface="+mn-lt"/>
        </a:defRPr>
      </a:lvl3pPr>
      <a:lvl4pPr marL="1600200" indent="-228600" algn="l" rtl="0" eaLnBrk="1" fontAlgn="base" hangingPunct="1">
        <a:lnSpc>
          <a:spcPct val="120000"/>
        </a:lnSpc>
        <a:spcBef>
          <a:spcPct val="0"/>
        </a:spcBef>
        <a:spcAft>
          <a:spcPct val="25000"/>
        </a:spcAft>
        <a:buChar char="–"/>
        <a:defRPr sz="1800">
          <a:solidFill>
            <a:schemeClr val="tx1"/>
          </a:solidFill>
          <a:latin typeface="+mn-lt"/>
        </a:defRPr>
      </a:lvl4pPr>
      <a:lvl5pPr marL="2057400" indent="-228600" algn="l" rtl="0" eaLnBrk="1" fontAlgn="base" hangingPunct="1">
        <a:lnSpc>
          <a:spcPct val="120000"/>
        </a:lnSpc>
        <a:spcBef>
          <a:spcPct val="0"/>
        </a:spcBef>
        <a:spcAft>
          <a:spcPct val="25000"/>
        </a:spcAft>
        <a:buChar char="»"/>
        <a:defRPr sz="1800">
          <a:solidFill>
            <a:schemeClr val="tx1"/>
          </a:solidFill>
          <a:latin typeface="+mn-lt"/>
        </a:defRPr>
      </a:lvl5pPr>
      <a:lvl6pPr marL="2514600" indent="-228600" algn="l" rtl="0" eaLnBrk="1" fontAlgn="base" hangingPunct="1">
        <a:lnSpc>
          <a:spcPct val="105000"/>
        </a:lnSpc>
        <a:spcBef>
          <a:spcPct val="35000"/>
        </a:spcBef>
        <a:spcAft>
          <a:spcPct val="0"/>
        </a:spcAft>
        <a:buChar char="»"/>
        <a:defRPr sz="2000">
          <a:solidFill>
            <a:schemeClr val="tx1"/>
          </a:solidFill>
          <a:latin typeface="+mn-lt"/>
        </a:defRPr>
      </a:lvl6pPr>
      <a:lvl7pPr marL="2971800" indent="-228600" algn="l" rtl="0" eaLnBrk="1" fontAlgn="base" hangingPunct="1">
        <a:lnSpc>
          <a:spcPct val="105000"/>
        </a:lnSpc>
        <a:spcBef>
          <a:spcPct val="35000"/>
        </a:spcBef>
        <a:spcAft>
          <a:spcPct val="0"/>
        </a:spcAft>
        <a:buChar char="»"/>
        <a:defRPr sz="2000">
          <a:solidFill>
            <a:schemeClr val="tx1"/>
          </a:solidFill>
          <a:latin typeface="+mn-lt"/>
        </a:defRPr>
      </a:lvl7pPr>
      <a:lvl8pPr marL="3429000" indent="-228600" algn="l" rtl="0" eaLnBrk="1" fontAlgn="base" hangingPunct="1">
        <a:lnSpc>
          <a:spcPct val="105000"/>
        </a:lnSpc>
        <a:spcBef>
          <a:spcPct val="35000"/>
        </a:spcBef>
        <a:spcAft>
          <a:spcPct val="0"/>
        </a:spcAft>
        <a:buChar char="»"/>
        <a:defRPr sz="2000">
          <a:solidFill>
            <a:schemeClr val="tx1"/>
          </a:solidFill>
          <a:latin typeface="+mn-lt"/>
        </a:defRPr>
      </a:lvl8pPr>
      <a:lvl9pPr marL="3886200" indent="-228600" algn="l" rtl="0" eaLnBrk="1" fontAlgn="base" hangingPunct="1">
        <a:lnSpc>
          <a:spcPct val="105000"/>
        </a:lnSpc>
        <a:spcBef>
          <a:spcPct val="35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bwMode="auto">
          <a:xfrm>
            <a:off x="0" y="6553200"/>
            <a:ext cx="12192000" cy="301408"/>
          </a:xfrm>
          <a:prstGeom prst="rect">
            <a:avLst/>
          </a:prstGeom>
          <a:solidFill>
            <a:srgbClr val="00407A"/>
          </a:solidFill>
          <a:ln w="9525" cap="flat" cmpd="sng" algn="ctr">
            <a:noFill/>
            <a:prstDash val="solid"/>
            <a:miter lim="800000"/>
            <a:headEnd type="none" w="med" len="med"/>
            <a:tailEnd type="none" w="med" len="med"/>
          </a:ln>
          <a:effectLst>
            <a:outerShdw blurRad="50800" dist="38100" dir="16200000"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14" name="Rectangle 4"/>
          <p:cNvSpPr>
            <a:spLocks noGrp="1" noChangeArrowheads="1"/>
          </p:cNvSpPr>
          <p:nvPr>
            <p:ph type="body" idx="1"/>
          </p:nvPr>
        </p:nvSpPr>
        <p:spPr bwMode="auto">
          <a:xfrm>
            <a:off x="1130300" y="1295400"/>
            <a:ext cx="10693656"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7" name="Text Box 8"/>
          <p:cNvSpPr txBox="1">
            <a:spLocks noChangeArrowheads="1"/>
          </p:cNvSpPr>
          <p:nvPr/>
        </p:nvSpPr>
        <p:spPr bwMode="auto">
          <a:xfrm>
            <a:off x="10261600" y="6569979"/>
            <a:ext cx="1828800" cy="244475"/>
          </a:xfrm>
          <a:prstGeom prst="rect">
            <a:avLst/>
          </a:prstGeom>
          <a:noFill/>
          <a:ln>
            <a:noFill/>
          </a:ln>
        </p:spPr>
        <p:txBody>
          <a:bodyPr>
            <a:spAutoFit/>
          </a:bodyPr>
          <a:lstStyle>
            <a:lvl1pPr eaLnBrk="0" hangingPunct="0">
              <a:defRPr sz="2400">
                <a:solidFill>
                  <a:schemeClr val="tx1"/>
                </a:solidFill>
                <a:latin typeface="Palatino Linotype" pitchFamily="18" charset="0"/>
                <a:cs typeface="Times New Roman" pitchFamily="18" charset="0"/>
              </a:defRPr>
            </a:lvl1pPr>
            <a:lvl2pPr marL="742950" indent="-285750" eaLnBrk="0" hangingPunct="0">
              <a:defRPr sz="2400">
                <a:solidFill>
                  <a:schemeClr val="tx1"/>
                </a:solidFill>
                <a:latin typeface="Palatino Linotype" pitchFamily="18" charset="0"/>
                <a:cs typeface="Times New Roman" pitchFamily="18" charset="0"/>
              </a:defRPr>
            </a:lvl2pPr>
            <a:lvl3pPr marL="1143000" indent="-228600" eaLnBrk="0" hangingPunct="0">
              <a:defRPr sz="2400">
                <a:solidFill>
                  <a:schemeClr val="tx1"/>
                </a:solidFill>
                <a:latin typeface="Palatino Linotype" pitchFamily="18" charset="0"/>
                <a:cs typeface="Times New Roman" pitchFamily="18" charset="0"/>
              </a:defRPr>
            </a:lvl3pPr>
            <a:lvl4pPr marL="1600200" indent="-228600" eaLnBrk="0" hangingPunct="0">
              <a:defRPr sz="2400">
                <a:solidFill>
                  <a:schemeClr val="tx1"/>
                </a:solidFill>
                <a:latin typeface="Palatino Linotype" pitchFamily="18" charset="0"/>
                <a:cs typeface="Times New Roman" pitchFamily="18" charset="0"/>
              </a:defRPr>
            </a:lvl4pPr>
            <a:lvl5pPr marL="2057400" indent="-228600" eaLnBrk="0" hangingPunct="0">
              <a:defRPr sz="2400">
                <a:solidFill>
                  <a:schemeClr val="tx1"/>
                </a:solidFill>
                <a:latin typeface="Palatino Linotype" pitchFamily="18" charset="0"/>
                <a:cs typeface="Times New Roman" pitchFamily="18" charset="0"/>
              </a:defRPr>
            </a:lvl5pPr>
            <a:lvl6pPr marL="25146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6pPr>
            <a:lvl7pPr marL="29718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7pPr>
            <a:lvl8pPr marL="34290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8pPr>
            <a:lvl9pPr marL="38862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9pPr>
          </a:lstStyle>
          <a:p>
            <a:pPr algn="r" eaLnBrk="1" hangingPunct="1">
              <a:defRPr/>
            </a:pPr>
            <a:fld id="{708A359B-45BF-4F51-B4F5-FFF43AF4D7D7}" type="slidenum">
              <a:rPr lang="en-US" sz="1000" b="1" smtClean="0">
                <a:solidFill>
                  <a:schemeClr val="bg1"/>
                </a:solidFill>
                <a:latin typeface="Tahoma" pitchFamily="34" charset="0"/>
              </a:rPr>
              <a:pPr algn="r" eaLnBrk="1" hangingPunct="1">
                <a:defRPr/>
              </a:pPr>
              <a:t>‹#›</a:t>
            </a:fld>
            <a:endParaRPr lang="en-US" sz="1000" b="1" dirty="0">
              <a:solidFill>
                <a:schemeClr val="bg1"/>
              </a:solidFill>
              <a:latin typeface="Tahoma" pitchFamily="34" charset="0"/>
            </a:endParaRPr>
          </a:p>
        </p:txBody>
      </p:sp>
      <p:sp>
        <p:nvSpPr>
          <p:cNvPr id="13"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pic>
        <p:nvPicPr>
          <p:cNvPr id="7" name="Picture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6224094"/>
            <a:ext cx="845208" cy="633906"/>
          </a:xfrm>
          <a:prstGeom prst="rect">
            <a:avLst/>
          </a:prstGeom>
        </p:spPr>
      </p:pic>
      <p:pic>
        <p:nvPicPr>
          <p:cNvPr id="9" name="Picture 8"/>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6224094"/>
            <a:ext cx="845208" cy="633906"/>
          </a:xfrm>
          <a:prstGeom prst="rect">
            <a:avLst/>
          </a:prstGeom>
        </p:spPr>
      </p:pic>
    </p:spTree>
    <p:extLst>
      <p:ext uri="{BB962C8B-B14F-4D97-AF65-F5344CB8AC3E}">
        <p14:creationId xmlns:p14="http://schemas.microsoft.com/office/powerpoint/2010/main" val="456729282"/>
      </p:ext>
    </p:extLst>
  </p:cSld>
  <p:clrMap bg1="lt1" tx1="dk1" bg2="lt2" tx2="dk2" accent1="accent1" accent2="accent2" accent3="accent3" accent4="accent4" accent5="accent5" accent6="accent6" hlink="hlink" folHlink="folHlink"/>
  <p:sldLayoutIdLst>
    <p:sldLayoutId id="2147485086" r:id="rId1"/>
    <p:sldLayoutId id="2147485087" r:id="rId2"/>
    <p:sldLayoutId id="2147485088" r:id="rId3"/>
    <p:sldLayoutId id="2147485089" r:id="rId4"/>
    <p:sldLayoutId id="2147485090" r:id="rId5"/>
    <p:sldLayoutId id="2147485091" r:id="rId6"/>
    <p:sldLayoutId id="2147485092" r:id="rId7"/>
    <p:sldLayoutId id="2147485093" r:id="rId8"/>
    <p:sldLayoutId id="2147485094" r:id="rId9"/>
    <p:sldLayoutId id="2147485095" r:id="rId10"/>
    <p:sldLayoutId id="2147485096" r:id="rId11"/>
    <p:sldLayoutId id="2147485097" r:id="rId12"/>
    <p:sldLayoutId id="2147485098" r:id="rId13"/>
    <p:sldLayoutId id="2147485099" r:id="rId14"/>
  </p:sldLayoutIdLst>
  <p:txStyles>
    <p:titleStyle>
      <a:lvl1pPr algn="l" rtl="0" eaLnBrk="1" fontAlgn="base" hangingPunct="1">
        <a:lnSpc>
          <a:spcPct val="75000"/>
        </a:lnSpc>
        <a:spcBef>
          <a:spcPct val="0"/>
        </a:spcBef>
        <a:spcAft>
          <a:spcPct val="0"/>
        </a:spcAft>
        <a:defRPr sz="3200">
          <a:solidFill>
            <a:srgbClr val="00467F"/>
          </a:solidFill>
          <a:effectLst>
            <a:outerShdw blurRad="50800" dist="38100" dir="2700000" algn="tl" rotWithShape="0">
              <a:prstClr val="black">
                <a:alpha val="40000"/>
              </a:prstClr>
            </a:outerShdw>
          </a:effectLst>
          <a:latin typeface="Palatino Linotype" pitchFamily="18" charset="0"/>
          <a:ea typeface="+mj-ea"/>
          <a:cs typeface="+mj-cs"/>
        </a:defRPr>
      </a:lvl1pPr>
      <a:lvl2pPr algn="l" rtl="0" eaLnBrk="1" fontAlgn="base" hangingPunct="1">
        <a:lnSpc>
          <a:spcPct val="75000"/>
        </a:lnSpc>
        <a:spcBef>
          <a:spcPct val="0"/>
        </a:spcBef>
        <a:spcAft>
          <a:spcPct val="0"/>
        </a:spcAft>
        <a:defRPr sz="2000">
          <a:solidFill>
            <a:srgbClr val="000066"/>
          </a:solidFill>
          <a:latin typeface="Palatino Linotype" pitchFamily="18" charset="0"/>
        </a:defRPr>
      </a:lvl2pPr>
      <a:lvl3pPr algn="l" rtl="0" eaLnBrk="1" fontAlgn="base" hangingPunct="1">
        <a:lnSpc>
          <a:spcPct val="75000"/>
        </a:lnSpc>
        <a:spcBef>
          <a:spcPct val="0"/>
        </a:spcBef>
        <a:spcAft>
          <a:spcPct val="0"/>
        </a:spcAft>
        <a:defRPr sz="2000">
          <a:solidFill>
            <a:srgbClr val="000066"/>
          </a:solidFill>
          <a:latin typeface="Palatino Linotype" pitchFamily="18" charset="0"/>
        </a:defRPr>
      </a:lvl3pPr>
      <a:lvl4pPr algn="l" rtl="0" eaLnBrk="1" fontAlgn="base" hangingPunct="1">
        <a:lnSpc>
          <a:spcPct val="75000"/>
        </a:lnSpc>
        <a:spcBef>
          <a:spcPct val="0"/>
        </a:spcBef>
        <a:spcAft>
          <a:spcPct val="0"/>
        </a:spcAft>
        <a:defRPr sz="2000">
          <a:solidFill>
            <a:srgbClr val="000066"/>
          </a:solidFill>
          <a:latin typeface="Palatino Linotype" pitchFamily="18" charset="0"/>
        </a:defRPr>
      </a:lvl4pPr>
      <a:lvl5pPr algn="l" rtl="0" eaLnBrk="1" fontAlgn="base" hangingPunct="1">
        <a:lnSpc>
          <a:spcPct val="75000"/>
        </a:lnSpc>
        <a:spcBef>
          <a:spcPct val="0"/>
        </a:spcBef>
        <a:spcAft>
          <a:spcPct val="0"/>
        </a:spcAft>
        <a:defRPr sz="2000">
          <a:solidFill>
            <a:srgbClr val="000066"/>
          </a:solidFill>
          <a:latin typeface="Palatino Linotype" pitchFamily="18" charset="0"/>
        </a:defRPr>
      </a:lvl5pPr>
      <a:lvl6pPr marL="457200" algn="r" rtl="0" eaLnBrk="1" fontAlgn="base" hangingPunct="1">
        <a:lnSpc>
          <a:spcPct val="75000"/>
        </a:lnSpc>
        <a:spcBef>
          <a:spcPct val="0"/>
        </a:spcBef>
        <a:spcAft>
          <a:spcPct val="0"/>
        </a:spcAft>
        <a:defRPr sz="3600">
          <a:solidFill>
            <a:srgbClr val="FFCC00"/>
          </a:solidFill>
          <a:latin typeface="Palatino Linotype" pitchFamily="18" charset="0"/>
        </a:defRPr>
      </a:lvl6pPr>
      <a:lvl7pPr marL="914400" algn="r" rtl="0" eaLnBrk="1" fontAlgn="base" hangingPunct="1">
        <a:lnSpc>
          <a:spcPct val="75000"/>
        </a:lnSpc>
        <a:spcBef>
          <a:spcPct val="0"/>
        </a:spcBef>
        <a:spcAft>
          <a:spcPct val="0"/>
        </a:spcAft>
        <a:defRPr sz="3600">
          <a:solidFill>
            <a:srgbClr val="FFCC00"/>
          </a:solidFill>
          <a:latin typeface="Palatino Linotype" pitchFamily="18" charset="0"/>
        </a:defRPr>
      </a:lvl7pPr>
      <a:lvl8pPr marL="1371600" algn="r" rtl="0" eaLnBrk="1" fontAlgn="base" hangingPunct="1">
        <a:lnSpc>
          <a:spcPct val="75000"/>
        </a:lnSpc>
        <a:spcBef>
          <a:spcPct val="0"/>
        </a:spcBef>
        <a:spcAft>
          <a:spcPct val="0"/>
        </a:spcAft>
        <a:defRPr sz="3600">
          <a:solidFill>
            <a:srgbClr val="FFCC00"/>
          </a:solidFill>
          <a:latin typeface="Palatino Linotype" pitchFamily="18" charset="0"/>
        </a:defRPr>
      </a:lvl8pPr>
      <a:lvl9pPr marL="1828800" algn="r" rtl="0" eaLnBrk="1" fontAlgn="base" hangingPunct="1">
        <a:lnSpc>
          <a:spcPct val="75000"/>
        </a:lnSpc>
        <a:spcBef>
          <a:spcPct val="0"/>
        </a:spcBef>
        <a:spcAft>
          <a:spcPct val="0"/>
        </a:spcAft>
        <a:defRPr sz="3600">
          <a:solidFill>
            <a:srgbClr val="FFCC00"/>
          </a:solidFill>
          <a:latin typeface="Palatino Linotype" pitchFamily="18" charset="0"/>
        </a:defRPr>
      </a:lvl9pPr>
    </p:titleStyle>
    <p:bodyStyle>
      <a:lvl1pPr marL="342900" indent="-342900" algn="l" rtl="0" eaLnBrk="1" fontAlgn="base" hangingPunct="1">
        <a:lnSpc>
          <a:spcPct val="120000"/>
        </a:lnSpc>
        <a:spcBef>
          <a:spcPct val="5000"/>
        </a:spcBef>
        <a:spcAft>
          <a:spcPct val="50000"/>
        </a:spcAft>
        <a:buSzPct val="90000"/>
        <a:buFontTx/>
        <a:buBlip>
          <a:blip r:embed="rId17"/>
        </a:buBlip>
        <a:defRPr sz="2800">
          <a:solidFill>
            <a:schemeClr val="tx1"/>
          </a:solidFill>
          <a:latin typeface="+mn-lt"/>
          <a:ea typeface="+mn-ea"/>
          <a:cs typeface="+mn-cs"/>
        </a:defRPr>
      </a:lvl1pPr>
      <a:lvl2pPr marL="742950" indent="-285750" algn="l" rtl="0" eaLnBrk="1" fontAlgn="base" hangingPunct="1">
        <a:lnSpc>
          <a:spcPct val="120000"/>
        </a:lnSpc>
        <a:spcBef>
          <a:spcPct val="0"/>
        </a:spcBef>
        <a:spcAft>
          <a:spcPct val="25000"/>
        </a:spcAft>
        <a:buClr>
          <a:srgbClr val="000099"/>
        </a:buClr>
        <a:buSzPct val="65000"/>
        <a:buFont typeface="Wingdings" pitchFamily="2" charset="2"/>
        <a:buChar char="v"/>
        <a:defRPr sz="2400">
          <a:solidFill>
            <a:schemeClr val="tx1"/>
          </a:solidFill>
          <a:latin typeface="+mn-lt"/>
        </a:defRPr>
      </a:lvl2pPr>
      <a:lvl3pPr marL="1143000" indent="-228600" algn="l" rtl="0" eaLnBrk="1" fontAlgn="base" hangingPunct="1">
        <a:lnSpc>
          <a:spcPct val="120000"/>
        </a:lnSpc>
        <a:spcBef>
          <a:spcPct val="0"/>
        </a:spcBef>
        <a:spcAft>
          <a:spcPct val="25000"/>
        </a:spcAft>
        <a:buChar char="•"/>
        <a:defRPr sz="1800">
          <a:solidFill>
            <a:schemeClr val="tx1"/>
          </a:solidFill>
          <a:latin typeface="+mn-lt"/>
        </a:defRPr>
      </a:lvl3pPr>
      <a:lvl4pPr marL="1600200" indent="-228600" algn="l" rtl="0" eaLnBrk="1" fontAlgn="base" hangingPunct="1">
        <a:lnSpc>
          <a:spcPct val="120000"/>
        </a:lnSpc>
        <a:spcBef>
          <a:spcPct val="0"/>
        </a:spcBef>
        <a:spcAft>
          <a:spcPct val="25000"/>
        </a:spcAft>
        <a:buChar char="–"/>
        <a:defRPr sz="1800">
          <a:solidFill>
            <a:schemeClr val="tx1"/>
          </a:solidFill>
          <a:latin typeface="+mn-lt"/>
        </a:defRPr>
      </a:lvl4pPr>
      <a:lvl5pPr marL="2057400" indent="-228600" algn="l" rtl="0" eaLnBrk="1" fontAlgn="base" hangingPunct="1">
        <a:lnSpc>
          <a:spcPct val="120000"/>
        </a:lnSpc>
        <a:spcBef>
          <a:spcPct val="0"/>
        </a:spcBef>
        <a:spcAft>
          <a:spcPct val="25000"/>
        </a:spcAft>
        <a:buChar char="»"/>
        <a:defRPr sz="1800">
          <a:solidFill>
            <a:schemeClr val="tx1"/>
          </a:solidFill>
          <a:latin typeface="+mn-lt"/>
        </a:defRPr>
      </a:lvl5pPr>
      <a:lvl6pPr marL="2514600" indent="-228600" algn="l" rtl="0" eaLnBrk="1" fontAlgn="base" hangingPunct="1">
        <a:lnSpc>
          <a:spcPct val="105000"/>
        </a:lnSpc>
        <a:spcBef>
          <a:spcPct val="35000"/>
        </a:spcBef>
        <a:spcAft>
          <a:spcPct val="0"/>
        </a:spcAft>
        <a:buChar char="»"/>
        <a:defRPr sz="2000">
          <a:solidFill>
            <a:schemeClr val="tx1"/>
          </a:solidFill>
          <a:latin typeface="+mn-lt"/>
        </a:defRPr>
      </a:lvl6pPr>
      <a:lvl7pPr marL="2971800" indent="-228600" algn="l" rtl="0" eaLnBrk="1" fontAlgn="base" hangingPunct="1">
        <a:lnSpc>
          <a:spcPct val="105000"/>
        </a:lnSpc>
        <a:spcBef>
          <a:spcPct val="35000"/>
        </a:spcBef>
        <a:spcAft>
          <a:spcPct val="0"/>
        </a:spcAft>
        <a:buChar char="»"/>
        <a:defRPr sz="2000">
          <a:solidFill>
            <a:schemeClr val="tx1"/>
          </a:solidFill>
          <a:latin typeface="+mn-lt"/>
        </a:defRPr>
      </a:lvl7pPr>
      <a:lvl8pPr marL="3429000" indent="-228600" algn="l" rtl="0" eaLnBrk="1" fontAlgn="base" hangingPunct="1">
        <a:lnSpc>
          <a:spcPct val="105000"/>
        </a:lnSpc>
        <a:spcBef>
          <a:spcPct val="35000"/>
        </a:spcBef>
        <a:spcAft>
          <a:spcPct val="0"/>
        </a:spcAft>
        <a:buChar char="»"/>
        <a:defRPr sz="2000">
          <a:solidFill>
            <a:schemeClr val="tx1"/>
          </a:solidFill>
          <a:latin typeface="+mn-lt"/>
        </a:defRPr>
      </a:lvl8pPr>
      <a:lvl9pPr marL="3886200" indent="-228600" algn="l" rtl="0" eaLnBrk="1" fontAlgn="base" hangingPunct="1">
        <a:lnSpc>
          <a:spcPct val="105000"/>
        </a:lnSpc>
        <a:spcBef>
          <a:spcPct val="35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bwMode="auto">
          <a:xfrm>
            <a:off x="0" y="6553200"/>
            <a:ext cx="12192000" cy="301408"/>
          </a:xfrm>
          <a:prstGeom prst="rect">
            <a:avLst/>
          </a:prstGeom>
          <a:solidFill>
            <a:srgbClr val="00407A"/>
          </a:solidFill>
          <a:ln w="9525" cap="flat" cmpd="sng" algn="ctr">
            <a:noFill/>
            <a:prstDash val="solid"/>
            <a:miter lim="800000"/>
            <a:headEnd type="none" w="med" len="med"/>
            <a:tailEnd type="none" w="med" len="med"/>
          </a:ln>
          <a:effectLst>
            <a:outerShdw blurRad="50800" dist="38100" dir="16200000"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Palatino Linotype" pitchFamily="18" charset="0"/>
              <a:cs typeface="Times New Roman" pitchFamily="18" charset="0"/>
            </a:endParaRPr>
          </a:p>
        </p:txBody>
      </p:sp>
      <p:sp>
        <p:nvSpPr>
          <p:cNvPr id="14" name="Rectangle 4"/>
          <p:cNvSpPr>
            <a:spLocks noGrp="1" noChangeArrowheads="1"/>
          </p:cNvSpPr>
          <p:nvPr>
            <p:ph type="body" idx="1"/>
          </p:nvPr>
        </p:nvSpPr>
        <p:spPr bwMode="auto">
          <a:xfrm>
            <a:off x="1130300" y="1295400"/>
            <a:ext cx="10693656"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77" name="Text Box 8"/>
          <p:cNvSpPr txBox="1">
            <a:spLocks noChangeArrowheads="1"/>
          </p:cNvSpPr>
          <p:nvPr/>
        </p:nvSpPr>
        <p:spPr bwMode="auto">
          <a:xfrm>
            <a:off x="10261600" y="6569979"/>
            <a:ext cx="1828800" cy="244475"/>
          </a:xfrm>
          <a:prstGeom prst="rect">
            <a:avLst/>
          </a:prstGeom>
          <a:noFill/>
          <a:ln>
            <a:noFill/>
          </a:ln>
        </p:spPr>
        <p:txBody>
          <a:bodyPr>
            <a:spAutoFit/>
          </a:bodyPr>
          <a:lstStyle>
            <a:lvl1pPr eaLnBrk="0" hangingPunct="0">
              <a:defRPr sz="2400">
                <a:solidFill>
                  <a:schemeClr val="tx1"/>
                </a:solidFill>
                <a:latin typeface="Palatino Linotype" pitchFamily="18" charset="0"/>
                <a:cs typeface="Times New Roman" pitchFamily="18" charset="0"/>
              </a:defRPr>
            </a:lvl1pPr>
            <a:lvl2pPr marL="742950" indent="-285750" eaLnBrk="0" hangingPunct="0">
              <a:defRPr sz="2400">
                <a:solidFill>
                  <a:schemeClr val="tx1"/>
                </a:solidFill>
                <a:latin typeface="Palatino Linotype" pitchFamily="18" charset="0"/>
                <a:cs typeface="Times New Roman" pitchFamily="18" charset="0"/>
              </a:defRPr>
            </a:lvl2pPr>
            <a:lvl3pPr marL="1143000" indent="-228600" eaLnBrk="0" hangingPunct="0">
              <a:defRPr sz="2400">
                <a:solidFill>
                  <a:schemeClr val="tx1"/>
                </a:solidFill>
                <a:latin typeface="Palatino Linotype" pitchFamily="18" charset="0"/>
                <a:cs typeface="Times New Roman" pitchFamily="18" charset="0"/>
              </a:defRPr>
            </a:lvl3pPr>
            <a:lvl4pPr marL="1600200" indent="-228600" eaLnBrk="0" hangingPunct="0">
              <a:defRPr sz="2400">
                <a:solidFill>
                  <a:schemeClr val="tx1"/>
                </a:solidFill>
                <a:latin typeface="Palatino Linotype" pitchFamily="18" charset="0"/>
                <a:cs typeface="Times New Roman" pitchFamily="18" charset="0"/>
              </a:defRPr>
            </a:lvl4pPr>
            <a:lvl5pPr marL="2057400" indent="-228600" eaLnBrk="0" hangingPunct="0">
              <a:defRPr sz="2400">
                <a:solidFill>
                  <a:schemeClr val="tx1"/>
                </a:solidFill>
                <a:latin typeface="Palatino Linotype" pitchFamily="18" charset="0"/>
                <a:cs typeface="Times New Roman" pitchFamily="18" charset="0"/>
              </a:defRPr>
            </a:lvl5pPr>
            <a:lvl6pPr marL="25146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6pPr>
            <a:lvl7pPr marL="29718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7pPr>
            <a:lvl8pPr marL="34290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8pPr>
            <a:lvl9pPr marL="38862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9pPr>
          </a:lstStyle>
          <a:p>
            <a:pPr algn="r" eaLnBrk="1" hangingPunct="1">
              <a:defRPr/>
            </a:pPr>
            <a:fld id="{708A359B-45BF-4F51-B4F5-FFF43AF4D7D7}" type="slidenum">
              <a:rPr lang="en-US" sz="1000" b="1" smtClean="0">
                <a:solidFill>
                  <a:schemeClr val="bg1"/>
                </a:solidFill>
                <a:latin typeface="Tahoma" pitchFamily="34" charset="0"/>
              </a:rPr>
              <a:pPr algn="r" eaLnBrk="1" hangingPunct="1">
                <a:defRPr/>
              </a:pPr>
              <a:t>‹#›</a:t>
            </a:fld>
            <a:endParaRPr lang="en-US" sz="1000" b="1" dirty="0">
              <a:solidFill>
                <a:schemeClr val="bg1"/>
              </a:solidFill>
              <a:latin typeface="Tahoma" pitchFamily="34" charset="0"/>
            </a:endParaRPr>
          </a:p>
        </p:txBody>
      </p:sp>
      <p:sp>
        <p:nvSpPr>
          <p:cNvPr id="13" name="Rectangle 3"/>
          <p:cNvSpPr>
            <a:spLocks noGrp="1" noChangeArrowheads="1"/>
          </p:cNvSpPr>
          <p:nvPr>
            <p:ph type="title"/>
          </p:nvPr>
        </p:nvSpPr>
        <p:spPr bwMode="auto">
          <a:xfrm>
            <a:off x="508000" y="76201"/>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pic>
        <p:nvPicPr>
          <p:cNvPr id="7" name="Picture 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0" y="6224094"/>
            <a:ext cx="845208" cy="633906"/>
          </a:xfrm>
          <a:prstGeom prst="rect">
            <a:avLst/>
          </a:prstGeom>
        </p:spPr>
      </p:pic>
      <p:pic>
        <p:nvPicPr>
          <p:cNvPr id="9" name="Picture 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0" y="6224094"/>
            <a:ext cx="845208" cy="633906"/>
          </a:xfrm>
          <a:prstGeom prst="rect">
            <a:avLst/>
          </a:prstGeom>
        </p:spPr>
      </p:pic>
    </p:spTree>
    <p:extLst>
      <p:ext uri="{BB962C8B-B14F-4D97-AF65-F5344CB8AC3E}">
        <p14:creationId xmlns:p14="http://schemas.microsoft.com/office/powerpoint/2010/main" val="4153196286"/>
      </p:ext>
    </p:extLst>
  </p:cSld>
  <p:clrMap bg1="lt1" tx1="dk1" bg2="lt2" tx2="dk2" accent1="accent1" accent2="accent2" accent3="accent3" accent4="accent4" accent5="accent5" accent6="accent6" hlink="hlink" folHlink="folHlink"/>
  <p:sldLayoutIdLst>
    <p:sldLayoutId id="2147485101" r:id="rId1"/>
    <p:sldLayoutId id="2147485102" r:id="rId2"/>
    <p:sldLayoutId id="2147485103" r:id="rId3"/>
    <p:sldLayoutId id="2147485104" r:id="rId4"/>
    <p:sldLayoutId id="2147485105" r:id="rId5"/>
    <p:sldLayoutId id="2147485106" r:id="rId6"/>
    <p:sldLayoutId id="2147485107" r:id="rId7"/>
    <p:sldLayoutId id="2147485108" r:id="rId8"/>
    <p:sldLayoutId id="2147485109" r:id="rId9"/>
    <p:sldLayoutId id="2147485110" r:id="rId10"/>
    <p:sldLayoutId id="2147485111" r:id="rId11"/>
    <p:sldLayoutId id="2147485112" r:id="rId12"/>
    <p:sldLayoutId id="2147485113" r:id="rId13"/>
    <p:sldLayoutId id="2147485114" r:id="rId14"/>
    <p:sldLayoutId id="2147485116" r:id="rId15"/>
    <p:sldLayoutId id="2147485117" r:id="rId16"/>
    <p:sldLayoutId id="2147485118" r:id="rId17"/>
    <p:sldLayoutId id="2147485122" r:id="rId18"/>
  </p:sldLayoutIdLst>
  <p:txStyles>
    <p:titleStyle>
      <a:lvl1pPr algn="l" rtl="0" eaLnBrk="1" fontAlgn="base" hangingPunct="1">
        <a:lnSpc>
          <a:spcPct val="75000"/>
        </a:lnSpc>
        <a:spcBef>
          <a:spcPct val="0"/>
        </a:spcBef>
        <a:spcAft>
          <a:spcPct val="0"/>
        </a:spcAft>
        <a:defRPr sz="3200">
          <a:solidFill>
            <a:srgbClr val="00467F"/>
          </a:solidFill>
          <a:effectLst>
            <a:outerShdw blurRad="50800" dist="38100" dir="2700000" algn="tl" rotWithShape="0">
              <a:prstClr val="black">
                <a:alpha val="40000"/>
              </a:prstClr>
            </a:outerShdw>
          </a:effectLst>
          <a:latin typeface="Palatino Linotype" pitchFamily="18" charset="0"/>
          <a:ea typeface="+mj-ea"/>
          <a:cs typeface="+mj-cs"/>
        </a:defRPr>
      </a:lvl1pPr>
      <a:lvl2pPr algn="l" rtl="0" eaLnBrk="1" fontAlgn="base" hangingPunct="1">
        <a:lnSpc>
          <a:spcPct val="75000"/>
        </a:lnSpc>
        <a:spcBef>
          <a:spcPct val="0"/>
        </a:spcBef>
        <a:spcAft>
          <a:spcPct val="0"/>
        </a:spcAft>
        <a:defRPr sz="2000">
          <a:solidFill>
            <a:srgbClr val="000066"/>
          </a:solidFill>
          <a:latin typeface="Palatino Linotype" pitchFamily="18" charset="0"/>
        </a:defRPr>
      </a:lvl2pPr>
      <a:lvl3pPr algn="l" rtl="0" eaLnBrk="1" fontAlgn="base" hangingPunct="1">
        <a:lnSpc>
          <a:spcPct val="75000"/>
        </a:lnSpc>
        <a:spcBef>
          <a:spcPct val="0"/>
        </a:spcBef>
        <a:spcAft>
          <a:spcPct val="0"/>
        </a:spcAft>
        <a:defRPr sz="2000">
          <a:solidFill>
            <a:srgbClr val="000066"/>
          </a:solidFill>
          <a:latin typeface="Palatino Linotype" pitchFamily="18" charset="0"/>
        </a:defRPr>
      </a:lvl3pPr>
      <a:lvl4pPr algn="l" rtl="0" eaLnBrk="1" fontAlgn="base" hangingPunct="1">
        <a:lnSpc>
          <a:spcPct val="75000"/>
        </a:lnSpc>
        <a:spcBef>
          <a:spcPct val="0"/>
        </a:spcBef>
        <a:spcAft>
          <a:spcPct val="0"/>
        </a:spcAft>
        <a:defRPr sz="2000">
          <a:solidFill>
            <a:srgbClr val="000066"/>
          </a:solidFill>
          <a:latin typeface="Palatino Linotype" pitchFamily="18" charset="0"/>
        </a:defRPr>
      </a:lvl4pPr>
      <a:lvl5pPr algn="l" rtl="0" eaLnBrk="1" fontAlgn="base" hangingPunct="1">
        <a:lnSpc>
          <a:spcPct val="75000"/>
        </a:lnSpc>
        <a:spcBef>
          <a:spcPct val="0"/>
        </a:spcBef>
        <a:spcAft>
          <a:spcPct val="0"/>
        </a:spcAft>
        <a:defRPr sz="2000">
          <a:solidFill>
            <a:srgbClr val="000066"/>
          </a:solidFill>
          <a:latin typeface="Palatino Linotype" pitchFamily="18" charset="0"/>
        </a:defRPr>
      </a:lvl5pPr>
      <a:lvl6pPr marL="457200" algn="r" rtl="0" eaLnBrk="1" fontAlgn="base" hangingPunct="1">
        <a:lnSpc>
          <a:spcPct val="75000"/>
        </a:lnSpc>
        <a:spcBef>
          <a:spcPct val="0"/>
        </a:spcBef>
        <a:spcAft>
          <a:spcPct val="0"/>
        </a:spcAft>
        <a:defRPr sz="3600">
          <a:solidFill>
            <a:srgbClr val="FFCC00"/>
          </a:solidFill>
          <a:latin typeface="Palatino Linotype" pitchFamily="18" charset="0"/>
        </a:defRPr>
      </a:lvl6pPr>
      <a:lvl7pPr marL="914400" algn="r" rtl="0" eaLnBrk="1" fontAlgn="base" hangingPunct="1">
        <a:lnSpc>
          <a:spcPct val="75000"/>
        </a:lnSpc>
        <a:spcBef>
          <a:spcPct val="0"/>
        </a:spcBef>
        <a:spcAft>
          <a:spcPct val="0"/>
        </a:spcAft>
        <a:defRPr sz="3600">
          <a:solidFill>
            <a:srgbClr val="FFCC00"/>
          </a:solidFill>
          <a:latin typeface="Palatino Linotype" pitchFamily="18" charset="0"/>
        </a:defRPr>
      </a:lvl7pPr>
      <a:lvl8pPr marL="1371600" algn="r" rtl="0" eaLnBrk="1" fontAlgn="base" hangingPunct="1">
        <a:lnSpc>
          <a:spcPct val="75000"/>
        </a:lnSpc>
        <a:spcBef>
          <a:spcPct val="0"/>
        </a:spcBef>
        <a:spcAft>
          <a:spcPct val="0"/>
        </a:spcAft>
        <a:defRPr sz="3600">
          <a:solidFill>
            <a:srgbClr val="FFCC00"/>
          </a:solidFill>
          <a:latin typeface="Palatino Linotype" pitchFamily="18" charset="0"/>
        </a:defRPr>
      </a:lvl8pPr>
      <a:lvl9pPr marL="1828800" algn="r" rtl="0" eaLnBrk="1" fontAlgn="base" hangingPunct="1">
        <a:lnSpc>
          <a:spcPct val="75000"/>
        </a:lnSpc>
        <a:spcBef>
          <a:spcPct val="0"/>
        </a:spcBef>
        <a:spcAft>
          <a:spcPct val="0"/>
        </a:spcAft>
        <a:defRPr sz="3600">
          <a:solidFill>
            <a:srgbClr val="FFCC00"/>
          </a:solidFill>
          <a:latin typeface="Palatino Linotype" pitchFamily="18" charset="0"/>
        </a:defRPr>
      </a:lvl9pPr>
    </p:titleStyle>
    <p:bodyStyle>
      <a:lvl1pPr marL="342900" indent="-342900" algn="l" rtl="0" eaLnBrk="1" fontAlgn="base" hangingPunct="1">
        <a:lnSpc>
          <a:spcPct val="120000"/>
        </a:lnSpc>
        <a:spcBef>
          <a:spcPct val="5000"/>
        </a:spcBef>
        <a:spcAft>
          <a:spcPct val="50000"/>
        </a:spcAft>
        <a:buSzPct val="60000"/>
        <a:buBlip>
          <a:blip r:embed="rId21"/>
        </a:buBlip>
        <a:defRPr sz="2800">
          <a:solidFill>
            <a:schemeClr val="tx1"/>
          </a:solidFill>
          <a:latin typeface="+mn-lt"/>
          <a:ea typeface="+mn-ea"/>
          <a:cs typeface="+mn-cs"/>
        </a:defRPr>
      </a:lvl1pPr>
      <a:lvl2pPr marL="742950" indent="-285750" algn="l" rtl="0" eaLnBrk="1" fontAlgn="base" hangingPunct="1">
        <a:lnSpc>
          <a:spcPct val="120000"/>
        </a:lnSpc>
        <a:spcBef>
          <a:spcPct val="0"/>
        </a:spcBef>
        <a:spcAft>
          <a:spcPct val="25000"/>
        </a:spcAft>
        <a:buClr>
          <a:srgbClr val="000099"/>
        </a:buClr>
        <a:buSzPct val="65000"/>
        <a:buFont typeface="Wingdings" pitchFamily="2" charset="2"/>
        <a:buChar char="v"/>
        <a:defRPr sz="2400">
          <a:solidFill>
            <a:schemeClr val="tx1"/>
          </a:solidFill>
          <a:latin typeface="+mn-lt"/>
        </a:defRPr>
      </a:lvl2pPr>
      <a:lvl3pPr marL="1143000" indent="-228600" algn="l" rtl="0" eaLnBrk="1" fontAlgn="base" hangingPunct="1">
        <a:lnSpc>
          <a:spcPct val="120000"/>
        </a:lnSpc>
        <a:spcBef>
          <a:spcPct val="0"/>
        </a:spcBef>
        <a:spcAft>
          <a:spcPct val="25000"/>
        </a:spcAft>
        <a:buChar char="•"/>
        <a:defRPr sz="1800">
          <a:solidFill>
            <a:schemeClr val="tx1"/>
          </a:solidFill>
          <a:latin typeface="+mn-lt"/>
        </a:defRPr>
      </a:lvl3pPr>
      <a:lvl4pPr marL="1600200" indent="-228600" algn="l" rtl="0" eaLnBrk="1" fontAlgn="base" hangingPunct="1">
        <a:lnSpc>
          <a:spcPct val="120000"/>
        </a:lnSpc>
        <a:spcBef>
          <a:spcPct val="0"/>
        </a:spcBef>
        <a:spcAft>
          <a:spcPct val="25000"/>
        </a:spcAft>
        <a:buChar char="–"/>
        <a:defRPr sz="1800">
          <a:solidFill>
            <a:schemeClr val="tx1"/>
          </a:solidFill>
          <a:latin typeface="+mn-lt"/>
        </a:defRPr>
      </a:lvl4pPr>
      <a:lvl5pPr marL="2057400" indent="-228600" algn="l" rtl="0" eaLnBrk="1" fontAlgn="base" hangingPunct="1">
        <a:lnSpc>
          <a:spcPct val="120000"/>
        </a:lnSpc>
        <a:spcBef>
          <a:spcPct val="0"/>
        </a:spcBef>
        <a:spcAft>
          <a:spcPct val="25000"/>
        </a:spcAft>
        <a:buChar char="»"/>
        <a:defRPr sz="1800">
          <a:solidFill>
            <a:schemeClr val="tx1"/>
          </a:solidFill>
          <a:latin typeface="+mn-lt"/>
        </a:defRPr>
      </a:lvl5pPr>
      <a:lvl6pPr marL="2514600" indent="-228600" algn="l" rtl="0" eaLnBrk="1" fontAlgn="base" hangingPunct="1">
        <a:lnSpc>
          <a:spcPct val="105000"/>
        </a:lnSpc>
        <a:spcBef>
          <a:spcPct val="35000"/>
        </a:spcBef>
        <a:spcAft>
          <a:spcPct val="0"/>
        </a:spcAft>
        <a:buChar char="»"/>
        <a:defRPr sz="2000">
          <a:solidFill>
            <a:schemeClr val="tx1"/>
          </a:solidFill>
          <a:latin typeface="+mn-lt"/>
        </a:defRPr>
      </a:lvl6pPr>
      <a:lvl7pPr marL="2971800" indent="-228600" algn="l" rtl="0" eaLnBrk="1" fontAlgn="base" hangingPunct="1">
        <a:lnSpc>
          <a:spcPct val="105000"/>
        </a:lnSpc>
        <a:spcBef>
          <a:spcPct val="35000"/>
        </a:spcBef>
        <a:spcAft>
          <a:spcPct val="0"/>
        </a:spcAft>
        <a:buChar char="»"/>
        <a:defRPr sz="2000">
          <a:solidFill>
            <a:schemeClr val="tx1"/>
          </a:solidFill>
          <a:latin typeface="+mn-lt"/>
        </a:defRPr>
      </a:lvl7pPr>
      <a:lvl8pPr marL="3429000" indent="-228600" algn="l" rtl="0" eaLnBrk="1" fontAlgn="base" hangingPunct="1">
        <a:lnSpc>
          <a:spcPct val="105000"/>
        </a:lnSpc>
        <a:spcBef>
          <a:spcPct val="35000"/>
        </a:spcBef>
        <a:spcAft>
          <a:spcPct val="0"/>
        </a:spcAft>
        <a:buChar char="»"/>
        <a:defRPr sz="2000">
          <a:solidFill>
            <a:schemeClr val="tx1"/>
          </a:solidFill>
          <a:latin typeface="+mn-lt"/>
        </a:defRPr>
      </a:lvl8pPr>
      <a:lvl9pPr marL="3886200" indent="-228600" algn="l" rtl="0" eaLnBrk="1" fontAlgn="base" hangingPunct="1">
        <a:lnSpc>
          <a:spcPct val="105000"/>
        </a:lnSpc>
        <a:spcBef>
          <a:spcPct val="35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bwMode="auto">
          <a:xfrm>
            <a:off x="0" y="6553200"/>
            <a:ext cx="12192000" cy="301408"/>
          </a:xfrm>
          <a:prstGeom prst="rect">
            <a:avLst/>
          </a:prstGeom>
          <a:solidFill>
            <a:srgbClr val="00407A"/>
          </a:solidFill>
          <a:ln w="9525" cap="flat" cmpd="sng" algn="ctr">
            <a:noFill/>
            <a:prstDash val="solid"/>
            <a:miter lim="800000"/>
            <a:headEnd type="none" w="med" len="med"/>
            <a:tailEnd type="none" w="med" len="med"/>
          </a:ln>
          <a:effectLst>
            <a:outerShdw blurRad="50800" dist="38100" dir="16200000"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2400" dirty="0">
              <a:solidFill>
                <a:srgbClr val="000000"/>
              </a:solidFill>
              <a:cs typeface="Times New Roman" pitchFamily="18" charset="0"/>
            </a:endParaRPr>
          </a:p>
        </p:txBody>
      </p:sp>
      <p:sp>
        <p:nvSpPr>
          <p:cNvPr id="14" name="Rectangle 4"/>
          <p:cNvSpPr>
            <a:spLocks noGrp="1" noChangeArrowheads="1"/>
          </p:cNvSpPr>
          <p:nvPr>
            <p:ph type="body" idx="1"/>
          </p:nvPr>
        </p:nvSpPr>
        <p:spPr bwMode="auto">
          <a:xfrm>
            <a:off x="1130300" y="1295400"/>
            <a:ext cx="10693656"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77" name="Text Box 8"/>
          <p:cNvSpPr txBox="1">
            <a:spLocks noChangeArrowheads="1"/>
          </p:cNvSpPr>
          <p:nvPr/>
        </p:nvSpPr>
        <p:spPr bwMode="auto">
          <a:xfrm>
            <a:off x="10261600" y="6569981"/>
            <a:ext cx="1828800" cy="244475"/>
          </a:xfrm>
          <a:prstGeom prst="rect">
            <a:avLst/>
          </a:prstGeom>
          <a:noFill/>
          <a:ln>
            <a:noFill/>
          </a:ln>
        </p:spPr>
        <p:txBody>
          <a:bodyPr>
            <a:spAutoFit/>
          </a:bodyPr>
          <a:lstStyle>
            <a:lvl1pPr eaLnBrk="0" hangingPunct="0">
              <a:defRPr sz="2400">
                <a:solidFill>
                  <a:schemeClr val="tx1"/>
                </a:solidFill>
                <a:latin typeface="Palatino Linotype" pitchFamily="18" charset="0"/>
                <a:cs typeface="Times New Roman" pitchFamily="18" charset="0"/>
              </a:defRPr>
            </a:lvl1pPr>
            <a:lvl2pPr marL="742950" indent="-285750" eaLnBrk="0" hangingPunct="0">
              <a:defRPr sz="2400">
                <a:solidFill>
                  <a:schemeClr val="tx1"/>
                </a:solidFill>
                <a:latin typeface="Palatino Linotype" pitchFamily="18" charset="0"/>
                <a:cs typeface="Times New Roman" pitchFamily="18" charset="0"/>
              </a:defRPr>
            </a:lvl2pPr>
            <a:lvl3pPr marL="1143000" indent="-228600" eaLnBrk="0" hangingPunct="0">
              <a:defRPr sz="2400">
                <a:solidFill>
                  <a:schemeClr val="tx1"/>
                </a:solidFill>
                <a:latin typeface="Palatino Linotype" pitchFamily="18" charset="0"/>
                <a:cs typeface="Times New Roman" pitchFamily="18" charset="0"/>
              </a:defRPr>
            </a:lvl3pPr>
            <a:lvl4pPr marL="1600200" indent="-228600" eaLnBrk="0" hangingPunct="0">
              <a:defRPr sz="2400">
                <a:solidFill>
                  <a:schemeClr val="tx1"/>
                </a:solidFill>
                <a:latin typeface="Palatino Linotype" pitchFamily="18" charset="0"/>
                <a:cs typeface="Times New Roman" pitchFamily="18" charset="0"/>
              </a:defRPr>
            </a:lvl4pPr>
            <a:lvl5pPr marL="2057400" indent="-228600" eaLnBrk="0" hangingPunct="0">
              <a:defRPr sz="2400">
                <a:solidFill>
                  <a:schemeClr val="tx1"/>
                </a:solidFill>
                <a:latin typeface="Palatino Linotype" pitchFamily="18" charset="0"/>
                <a:cs typeface="Times New Roman" pitchFamily="18" charset="0"/>
              </a:defRPr>
            </a:lvl5pPr>
            <a:lvl6pPr marL="25146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6pPr>
            <a:lvl7pPr marL="29718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7pPr>
            <a:lvl8pPr marL="34290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8pPr>
            <a:lvl9pPr marL="38862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9pPr>
          </a:lstStyle>
          <a:p>
            <a:pPr algn="r" eaLnBrk="1" fontAlgn="base" hangingPunct="1">
              <a:spcBef>
                <a:spcPct val="0"/>
              </a:spcBef>
              <a:spcAft>
                <a:spcPct val="0"/>
              </a:spcAft>
              <a:defRPr/>
            </a:pPr>
            <a:fld id="{708A359B-45BF-4F51-B4F5-FFF43AF4D7D7}" type="slidenum">
              <a:rPr lang="en-US" sz="1000" b="1" smtClean="0">
                <a:solidFill>
                  <a:srgbClr val="FFFFFF"/>
                </a:solidFill>
                <a:latin typeface="Tahoma" pitchFamily="34" charset="0"/>
              </a:rPr>
              <a:pPr algn="r" eaLnBrk="1" fontAlgn="base" hangingPunct="1">
                <a:spcBef>
                  <a:spcPct val="0"/>
                </a:spcBef>
                <a:spcAft>
                  <a:spcPct val="0"/>
                </a:spcAft>
                <a:defRPr/>
              </a:pPr>
              <a:t>‹#›</a:t>
            </a:fld>
            <a:endParaRPr lang="en-US" sz="1000" b="1" dirty="0">
              <a:solidFill>
                <a:srgbClr val="FFFFFF"/>
              </a:solidFill>
              <a:latin typeface="Tahoma" pitchFamily="34" charset="0"/>
            </a:endParaRPr>
          </a:p>
        </p:txBody>
      </p:sp>
      <p:sp>
        <p:nvSpPr>
          <p:cNvPr id="13" name="Rectangle 3"/>
          <p:cNvSpPr>
            <a:spLocks noGrp="1" noChangeArrowheads="1"/>
          </p:cNvSpPr>
          <p:nvPr>
            <p:ph type="title"/>
          </p:nvPr>
        </p:nvSpPr>
        <p:spPr bwMode="auto">
          <a:xfrm>
            <a:off x="508000" y="76203"/>
            <a:ext cx="11379200" cy="1053639"/>
          </a:xfrm>
          <a:prstGeom prst="rect">
            <a:avLst/>
          </a:prstGeom>
          <a:noFill/>
          <a:ln w="9525">
            <a:noFill/>
            <a:miter lim="800000"/>
            <a:headEnd/>
            <a:tailEnd/>
          </a:ln>
          <a:effectLst>
            <a:outerShdw dist="28398" dir="1593903" algn="ctr" rotWithShape="0">
              <a:schemeClr val="bg1">
                <a:alpha val="50000"/>
              </a:schemeClr>
            </a:outerShdw>
          </a:effectLst>
        </p:spPr>
        <p:txBody>
          <a:bodyPr vert="horz" wrap="square" lIns="91440" tIns="45720" rIns="91440" bIns="45720" numCol="1" anchor="b" anchorCtr="0" compatLnSpc="1">
            <a:prstTxWarp prst="textNoShape">
              <a:avLst/>
            </a:prstTxWarp>
            <a:scene3d>
              <a:camera prst="orthographicFront"/>
              <a:lightRig rig="threePt" dir="t"/>
            </a:scene3d>
            <a:sp3d extrusionH="57150">
              <a:bevelT w="38100" h="38100"/>
            </a:sp3d>
          </a:bodyPr>
          <a:lstStyle/>
          <a:p>
            <a:pPr lvl="0"/>
            <a:r>
              <a:rPr lang="en-US"/>
              <a:t>Click to edit Master title style</a:t>
            </a:r>
            <a:endParaRPr lang="en-US" dirty="0"/>
          </a:p>
        </p:txBody>
      </p:sp>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6224094"/>
            <a:ext cx="845208" cy="633906"/>
          </a:xfrm>
          <a:prstGeom prst="rect">
            <a:avLst/>
          </a:prstGeom>
        </p:spPr>
      </p:pic>
      <p:pic>
        <p:nvPicPr>
          <p:cNvPr id="9"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6224094"/>
            <a:ext cx="845208" cy="633906"/>
          </a:xfrm>
          <a:prstGeom prst="rect">
            <a:avLst/>
          </a:prstGeom>
        </p:spPr>
      </p:pic>
    </p:spTree>
    <p:extLst>
      <p:ext uri="{BB962C8B-B14F-4D97-AF65-F5344CB8AC3E}">
        <p14:creationId xmlns:p14="http://schemas.microsoft.com/office/powerpoint/2010/main" val="3367626638"/>
      </p:ext>
    </p:extLst>
  </p:cSld>
  <p:clrMap bg1="lt1" tx1="dk1" bg2="lt2" tx2="dk2" accent1="accent1" accent2="accent2" accent3="accent3" accent4="accent4" accent5="accent5" accent6="accent6" hlink="hlink" folHlink="folHlink"/>
  <p:sldLayoutIdLst>
    <p:sldLayoutId id="2147485124" r:id="rId1"/>
    <p:sldLayoutId id="2147485125" r:id="rId2"/>
    <p:sldLayoutId id="2147485126" r:id="rId3"/>
    <p:sldLayoutId id="2147485127" r:id="rId4"/>
    <p:sldLayoutId id="2147485128" r:id="rId5"/>
    <p:sldLayoutId id="2147485129" r:id="rId6"/>
    <p:sldLayoutId id="2147485130" r:id="rId7"/>
    <p:sldLayoutId id="2147485131" r:id="rId8"/>
    <p:sldLayoutId id="2147485132" r:id="rId9"/>
    <p:sldLayoutId id="2147485133" r:id="rId10"/>
    <p:sldLayoutId id="2147485134" r:id="rId11"/>
  </p:sldLayoutIdLst>
  <p:txStyles>
    <p:titleStyle>
      <a:lvl1pPr algn="l" rtl="0" eaLnBrk="1" fontAlgn="base" hangingPunct="1">
        <a:lnSpc>
          <a:spcPct val="75000"/>
        </a:lnSpc>
        <a:spcBef>
          <a:spcPct val="0"/>
        </a:spcBef>
        <a:spcAft>
          <a:spcPct val="0"/>
        </a:spcAft>
        <a:defRPr sz="3200">
          <a:solidFill>
            <a:srgbClr val="00467F"/>
          </a:solidFill>
          <a:effectLst>
            <a:outerShdw blurRad="50800" dist="38100" dir="2700000" algn="tl" rotWithShape="0">
              <a:prstClr val="black">
                <a:alpha val="40000"/>
              </a:prstClr>
            </a:outerShdw>
          </a:effectLst>
          <a:latin typeface="Palatino Linotype" pitchFamily="18" charset="0"/>
          <a:ea typeface="+mj-ea"/>
          <a:cs typeface="+mj-cs"/>
        </a:defRPr>
      </a:lvl1pPr>
      <a:lvl2pPr algn="l" rtl="0" eaLnBrk="1" fontAlgn="base" hangingPunct="1">
        <a:lnSpc>
          <a:spcPct val="75000"/>
        </a:lnSpc>
        <a:spcBef>
          <a:spcPct val="0"/>
        </a:spcBef>
        <a:spcAft>
          <a:spcPct val="0"/>
        </a:spcAft>
        <a:defRPr sz="2000">
          <a:solidFill>
            <a:srgbClr val="000066"/>
          </a:solidFill>
          <a:latin typeface="Palatino Linotype" pitchFamily="18" charset="0"/>
        </a:defRPr>
      </a:lvl2pPr>
      <a:lvl3pPr algn="l" rtl="0" eaLnBrk="1" fontAlgn="base" hangingPunct="1">
        <a:lnSpc>
          <a:spcPct val="75000"/>
        </a:lnSpc>
        <a:spcBef>
          <a:spcPct val="0"/>
        </a:spcBef>
        <a:spcAft>
          <a:spcPct val="0"/>
        </a:spcAft>
        <a:defRPr sz="2000">
          <a:solidFill>
            <a:srgbClr val="000066"/>
          </a:solidFill>
          <a:latin typeface="Palatino Linotype" pitchFamily="18" charset="0"/>
        </a:defRPr>
      </a:lvl3pPr>
      <a:lvl4pPr algn="l" rtl="0" eaLnBrk="1" fontAlgn="base" hangingPunct="1">
        <a:lnSpc>
          <a:spcPct val="75000"/>
        </a:lnSpc>
        <a:spcBef>
          <a:spcPct val="0"/>
        </a:spcBef>
        <a:spcAft>
          <a:spcPct val="0"/>
        </a:spcAft>
        <a:defRPr sz="2000">
          <a:solidFill>
            <a:srgbClr val="000066"/>
          </a:solidFill>
          <a:latin typeface="Palatino Linotype" pitchFamily="18" charset="0"/>
        </a:defRPr>
      </a:lvl4pPr>
      <a:lvl5pPr algn="l" rtl="0" eaLnBrk="1" fontAlgn="base" hangingPunct="1">
        <a:lnSpc>
          <a:spcPct val="75000"/>
        </a:lnSpc>
        <a:spcBef>
          <a:spcPct val="0"/>
        </a:spcBef>
        <a:spcAft>
          <a:spcPct val="0"/>
        </a:spcAft>
        <a:defRPr sz="2000">
          <a:solidFill>
            <a:srgbClr val="000066"/>
          </a:solidFill>
          <a:latin typeface="Palatino Linotype" pitchFamily="18" charset="0"/>
        </a:defRPr>
      </a:lvl5pPr>
      <a:lvl6pPr marL="457200" algn="r" rtl="0" eaLnBrk="1" fontAlgn="base" hangingPunct="1">
        <a:lnSpc>
          <a:spcPct val="75000"/>
        </a:lnSpc>
        <a:spcBef>
          <a:spcPct val="0"/>
        </a:spcBef>
        <a:spcAft>
          <a:spcPct val="0"/>
        </a:spcAft>
        <a:defRPr sz="3600">
          <a:solidFill>
            <a:srgbClr val="FFCC00"/>
          </a:solidFill>
          <a:latin typeface="Palatino Linotype" pitchFamily="18" charset="0"/>
        </a:defRPr>
      </a:lvl6pPr>
      <a:lvl7pPr marL="914400" algn="r" rtl="0" eaLnBrk="1" fontAlgn="base" hangingPunct="1">
        <a:lnSpc>
          <a:spcPct val="75000"/>
        </a:lnSpc>
        <a:spcBef>
          <a:spcPct val="0"/>
        </a:spcBef>
        <a:spcAft>
          <a:spcPct val="0"/>
        </a:spcAft>
        <a:defRPr sz="3600">
          <a:solidFill>
            <a:srgbClr val="FFCC00"/>
          </a:solidFill>
          <a:latin typeface="Palatino Linotype" pitchFamily="18" charset="0"/>
        </a:defRPr>
      </a:lvl7pPr>
      <a:lvl8pPr marL="1371600" algn="r" rtl="0" eaLnBrk="1" fontAlgn="base" hangingPunct="1">
        <a:lnSpc>
          <a:spcPct val="75000"/>
        </a:lnSpc>
        <a:spcBef>
          <a:spcPct val="0"/>
        </a:spcBef>
        <a:spcAft>
          <a:spcPct val="0"/>
        </a:spcAft>
        <a:defRPr sz="3600">
          <a:solidFill>
            <a:srgbClr val="FFCC00"/>
          </a:solidFill>
          <a:latin typeface="Palatino Linotype" pitchFamily="18" charset="0"/>
        </a:defRPr>
      </a:lvl8pPr>
      <a:lvl9pPr marL="1828800" algn="r" rtl="0" eaLnBrk="1" fontAlgn="base" hangingPunct="1">
        <a:lnSpc>
          <a:spcPct val="75000"/>
        </a:lnSpc>
        <a:spcBef>
          <a:spcPct val="0"/>
        </a:spcBef>
        <a:spcAft>
          <a:spcPct val="0"/>
        </a:spcAft>
        <a:defRPr sz="3600">
          <a:solidFill>
            <a:srgbClr val="FFCC00"/>
          </a:solidFill>
          <a:latin typeface="Palatino Linotype" pitchFamily="18" charset="0"/>
        </a:defRPr>
      </a:lvl9pPr>
    </p:titleStyle>
    <p:bodyStyle>
      <a:lvl1pPr marL="342900" indent="-342900" algn="l" rtl="0" eaLnBrk="1" fontAlgn="base" hangingPunct="1">
        <a:lnSpc>
          <a:spcPct val="120000"/>
        </a:lnSpc>
        <a:spcBef>
          <a:spcPct val="5000"/>
        </a:spcBef>
        <a:spcAft>
          <a:spcPct val="50000"/>
        </a:spcAft>
        <a:buSzPct val="60000"/>
        <a:buBlip>
          <a:blip r:embed="rId14"/>
        </a:buBlip>
        <a:defRPr sz="2800">
          <a:solidFill>
            <a:schemeClr val="tx1"/>
          </a:solidFill>
          <a:latin typeface="+mn-lt"/>
          <a:ea typeface="+mn-ea"/>
          <a:cs typeface="+mn-cs"/>
        </a:defRPr>
      </a:lvl1pPr>
      <a:lvl2pPr marL="742950" indent="-285750" algn="l" rtl="0" eaLnBrk="1" fontAlgn="base" hangingPunct="1">
        <a:lnSpc>
          <a:spcPct val="120000"/>
        </a:lnSpc>
        <a:spcBef>
          <a:spcPct val="0"/>
        </a:spcBef>
        <a:spcAft>
          <a:spcPct val="25000"/>
        </a:spcAft>
        <a:buClr>
          <a:srgbClr val="000099"/>
        </a:buClr>
        <a:buSzPct val="65000"/>
        <a:buFont typeface="Wingdings" pitchFamily="2" charset="2"/>
        <a:buChar char="v"/>
        <a:defRPr sz="2400">
          <a:solidFill>
            <a:schemeClr val="tx1"/>
          </a:solidFill>
          <a:latin typeface="+mn-lt"/>
        </a:defRPr>
      </a:lvl2pPr>
      <a:lvl3pPr marL="1143000" indent="-228600" algn="l" rtl="0" eaLnBrk="1" fontAlgn="base" hangingPunct="1">
        <a:lnSpc>
          <a:spcPct val="120000"/>
        </a:lnSpc>
        <a:spcBef>
          <a:spcPct val="0"/>
        </a:spcBef>
        <a:spcAft>
          <a:spcPct val="25000"/>
        </a:spcAft>
        <a:buChar char="•"/>
        <a:defRPr sz="1800">
          <a:solidFill>
            <a:schemeClr val="tx1"/>
          </a:solidFill>
          <a:latin typeface="+mn-lt"/>
        </a:defRPr>
      </a:lvl3pPr>
      <a:lvl4pPr marL="1600200" indent="-228600" algn="l" rtl="0" eaLnBrk="1" fontAlgn="base" hangingPunct="1">
        <a:lnSpc>
          <a:spcPct val="120000"/>
        </a:lnSpc>
        <a:spcBef>
          <a:spcPct val="0"/>
        </a:spcBef>
        <a:spcAft>
          <a:spcPct val="25000"/>
        </a:spcAft>
        <a:buChar char="–"/>
        <a:defRPr sz="1800">
          <a:solidFill>
            <a:schemeClr val="tx1"/>
          </a:solidFill>
          <a:latin typeface="+mn-lt"/>
        </a:defRPr>
      </a:lvl4pPr>
      <a:lvl5pPr marL="2057400" indent="-228600" algn="l" rtl="0" eaLnBrk="1" fontAlgn="base" hangingPunct="1">
        <a:lnSpc>
          <a:spcPct val="120000"/>
        </a:lnSpc>
        <a:spcBef>
          <a:spcPct val="0"/>
        </a:spcBef>
        <a:spcAft>
          <a:spcPct val="25000"/>
        </a:spcAft>
        <a:buChar char="»"/>
        <a:defRPr sz="1800">
          <a:solidFill>
            <a:schemeClr val="tx1"/>
          </a:solidFill>
          <a:latin typeface="+mn-lt"/>
        </a:defRPr>
      </a:lvl5pPr>
      <a:lvl6pPr marL="2514600" indent="-228600" algn="l" rtl="0" eaLnBrk="1" fontAlgn="base" hangingPunct="1">
        <a:lnSpc>
          <a:spcPct val="105000"/>
        </a:lnSpc>
        <a:spcBef>
          <a:spcPct val="35000"/>
        </a:spcBef>
        <a:spcAft>
          <a:spcPct val="0"/>
        </a:spcAft>
        <a:buChar char="»"/>
        <a:defRPr sz="2000">
          <a:solidFill>
            <a:schemeClr val="tx1"/>
          </a:solidFill>
          <a:latin typeface="+mn-lt"/>
        </a:defRPr>
      </a:lvl6pPr>
      <a:lvl7pPr marL="2971800" indent="-228600" algn="l" rtl="0" eaLnBrk="1" fontAlgn="base" hangingPunct="1">
        <a:lnSpc>
          <a:spcPct val="105000"/>
        </a:lnSpc>
        <a:spcBef>
          <a:spcPct val="35000"/>
        </a:spcBef>
        <a:spcAft>
          <a:spcPct val="0"/>
        </a:spcAft>
        <a:buChar char="»"/>
        <a:defRPr sz="2000">
          <a:solidFill>
            <a:schemeClr val="tx1"/>
          </a:solidFill>
          <a:latin typeface="+mn-lt"/>
        </a:defRPr>
      </a:lvl7pPr>
      <a:lvl8pPr marL="3429000" indent="-228600" algn="l" rtl="0" eaLnBrk="1" fontAlgn="base" hangingPunct="1">
        <a:lnSpc>
          <a:spcPct val="105000"/>
        </a:lnSpc>
        <a:spcBef>
          <a:spcPct val="35000"/>
        </a:spcBef>
        <a:spcAft>
          <a:spcPct val="0"/>
        </a:spcAft>
        <a:buChar char="»"/>
        <a:defRPr sz="2000">
          <a:solidFill>
            <a:schemeClr val="tx1"/>
          </a:solidFill>
          <a:latin typeface="+mn-lt"/>
        </a:defRPr>
      </a:lvl8pPr>
      <a:lvl9pPr marL="3886200" indent="-228600" algn="l" rtl="0" eaLnBrk="1" fontAlgn="base" hangingPunct="1">
        <a:lnSpc>
          <a:spcPct val="105000"/>
        </a:lnSpc>
        <a:spcBef>
          <a:spcPct val="35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317733"/>
      </p:ext>
    </p:extLst>
  </p:cSld>
  <p:clrMap bg1="lt1" tx1="dk1" bg2="lt2" tx2="dk2" accent1="accent1" accent2="accent2" accent3="accent3" accent4="accent4" accent5="accent5" accent6="accent6" hlink="hlink" folHlink="folHlink"/>
  <p:sldLayoutIdLst>
    <p:sldLayoutId id="2147485138" r:id="rId1"/>
    <p:sldLayoutId id="2147485139" r:id="rId2"/>
    <p:sldLayoutId id="2147485140" r:id="rId3"/>
    <p:sldLayoutId id="2147485141" r:id="rId4"/>
    <p:sldLayoutId id="2147485142" r:id="rId5"/>
    <p:sldLayoutId id="2147485143" r:id="rId6"/>
    <p:sldLayoutId id="2147485144" r:id="rId7"/>
    <p:sldLayoutId id="2147485145" r:id="rId8"/>
    <p:sldLayoutId id="2147485146" r:id="rId9"/>
    <p:sldLayoutId id="2147485147" r:id="rId10"/>
    <p:sldLayoutId id="2147485149" r:id="rId11"/>
    <p:sldLayoutId id="2147485150" r:id="rId12"/>
  </p:sldLayoutIdLst>
  <p:txStyles>
    <p:titleStyle>
      <a:lvl1pPr algn="l" rtl="0" eaLnBrk="1" fontAlgn="base" hangingPunct="1">
        <a:lnSpc>
          <a:spcPct val="75000"/>
        </a:lnSpc>
        <a:spcBef>
          <a:spcPct val="0"/>
        </a:spcBef>
        <a:spcAft>
          <a:spcPct val="0"/>
        </a:spcAft>
        <a:defRPr sz="3200">
          <a:solidFill>
            <a:srgbClr val="00467F"/>
          </a:solidFill>
          <a:effectLst>
            <a:outerShdw blurRad="50800" dist="38100" dir="2700000" algn="tl" rotWithShape="0">
              <a:prstClr val="black">
                <a:alpha val="40000"/>
              </a:prstClr>
            </a:outerShdw>
          </a:effectLst>
          <a:latin typeface="Palatino Linotype" pitchFamily="18" charset="0"/>
          <a:ea typeface="+mj-ea"/>
          <a:cs typeface="+mj-cs"/>
        </a:defRPr>
      </a:lvl1pPr>
      <a:lvl2pPr algn="l" rtl="0" eaLnBrk="1" fontAlgn="base" hangingPunct="1">
        <a:lnSpc>
          <a:spcPct val="75000"/>
        </a:lnSpc>
        <a:spcBef>
          <a:spcPct val="0"/>
        </a:spcBef>
        <a:spcAft>
          <a:spcPct val="0"/>
        </a:spcAft>
        <a:defRPr sz="2000">
          <a:solidFill>
            <a:srgbClr val="000066"/>
          </a:solidFill>
          <a:latin typeface="Palatino Linotype" pitchFamily="18" charset="0"/>
        </a:defRPr>
      </a:lvl2pPr>
      <a:lvl3pPr algn="l" rtl="0" eaLnBrk="1" fontAlgn="base" hangingPunct="1">
        <a:lnSpc>
          <a:spcPct val="75000"/>
        </a:lnSpc>
        <a:spcBef>
          <a:spcPct val="0"/>
        </a:spcBef>
        <a:spcAft>
          <a:spcPct val="0"/>
        </a:spcAft>
        <a:defRPr sz="2000">
          <a:solidFill>
            <a:srgbClr val="000066"/>
          </a:solidFill>
          <a:latin typeface="Palatino Linotype" pitchFamily="18" charset="0"/>
        </a:defRPr>
      </a:lvl3pPr>
      <a:lvl4pPr algn="l" rtl="0" eaLnBrk="1" fontAlgn="base" hangingPunct="1">
        <a:lnSpc>
          <a:spcPct val="75000"/>
        </a:lnSpc>
        <a:spcBef>
          <a:spcPct val="0"/>
        </a:spcBef>
        <a:spcAft>
          <a:spcPct val="0"/>
        </a:spcAft>
        <a:defRPr sz="2000">
          <a:solidFill>
            <a:srgbClr val="000066"/>
          </a:solidFill>
          <a:latin typeface="Palatino Linotype" pitchFamily="18" charset="0"/>
        </a:defRPr>
      </a:lvl4pPr>
      <a:lvl5pPr algn="l" rtl="0" eaLnBrk="1" fontAlgn="base" hangingPunct="1">
        <a:lnSpc>
          <a:spcPct val="75000"/>
        </a:lnSpc>
        <a:spcBef>
          <a:spcPct val="0"/>
        </a:spcBef>
        <a:spcAft>
          <a:spcPct val="0"/>
        </a:spcAft>
        <a:defRPr sz="2000">
          <a:solidFill>
            <a:srgbClr val="000066"/>
          </a:solidFill>
          <a:latin typeface="Palatino Linotype" pitchFamily="18" charset="0"/>
        </a:defRPr>
      </a:lvl5pPr>
      <a:lvl6pPr marL="457200" algn="r" rtl="0" eaLnBrk="1" fontAlgn="base" hangingPunct="1">
        <a:lnSpc>
          <a:spcPct val="75000"/>
        </a:lnSpc>
        <a:spcBef>
          <a:spcPct val="0"/>
        </a:spcBef>
        <a:spcAft>
          <a:spcPct val="0"/>
        </a:spcAft>
        <a:defRPr sz="3600">
          <a:solidFill>
            <a:srgbClr val="FFCC00"/>
          </a:solidFill>
          <a:latin typeface="Palatino Linotype" pitchFamily="18" charset="0"/>
        </a:defRPr>
      </a:lvl6pPr>
      <a:lvl7pPr marL="914400" algn="r" rtl="0" eaLnBrk="1" fontAlgn="base" hangingPunct="1">
        <a:lnSpc>
          <a:spcPct val="75000"/>
        </a:lnSpc>
        <a:spcBef>
          <a:spcPct val="0"/>
        </a:spcBef>
        <a:spcAft>
          <a:spcPct val="0"/>
        </a:spcAft>
        <a:defRPr sz="3600">
          <a:solidFill>
            <a:srgbClr val="FFCC00"/>
          </a:solidFill>
          <a:latin typeface="Palatino Linotype" pitchFamily="18" charset="0"/>
        </a:defRPr>
      </a:lvl7pPr>
      <a:lvl8pPr marL="1371600" algn="r" rtl="0" eaLnBrk="1" fontAlgn="base" hangingPunct="1">
        <a:lnSpc>
          <a:spcPct val="75000"/>
        </a:lnSpc>
        <a:spcBef>
          <a:spcPct val="0"/>
        </a:spcBef>
        <a:spcAft>
          <a:spcPct val="0"/>
        </a:spcAft>
        <a:defRPr sz="3600">
          <a:solidFill>
            <a:srgbClr val="FFCC00"/>
          </a:solidFill>
          <a:latin typeface="Palatino Linotype" pitchFamily="18" charset="0"/>
        </a:defRPr>
      </a:lvl8pPr>
      <a:lvl9pPr marL="1828800" algn="r" rtl="0" eaLnBrk="1" fontAlgn="base" hangingPunct="1">
        <a:lnSpc>
          <a:spcPct val="75000"/>
        </a:lnSpc>
        <a:spcBef>
          <a:spcPct val="0"/>
        </a:spcBef>
        <a:spcAft>
          <a:spcPct val="0"/>
        </a:spcAft>
        <a:defRPr sz="3600">
          <a:solidFill>
            <a:srgbClr val="FFCC00"/>
          </a:solidFill>
          <a:latin typeface="Palatino Linotype" pitchFamily="18" charset="0"/>
        </a:defRPr>
      </a:lvl9pPr>
    </p:titleStyle>
    <p:bodyStyle>
      <a:lvl1pPr marL="342900" indent="-342900" algn="l" rtl="0" eaLnBrk="1" fontAlgn="base" hangingPunct="1">
        <a:lnSpc>
          <a:spcPct val="120000"/>
        </a:lnSpc>
        <a:spcBef>
          <a:spcPct val="5000"/>
        </a:spcBef>
        <a:spcAft>
          <a:spcPct val="50000"/>
        </a:spcAft>
        <a:buSzPct val="90000"/>
        <a:buFontTx/>
        <a:buBlip>
          <a:blip r:embed="rId14"/>
        </a:buBlip>
        <a:defRPr sz="2800">
          <a:solidFill>
            <a:schemeClr val="tx1"/>
          </a:solidFill>
          <a:latin typeface="+mn-lt"/>
          <a:ea typeface="+mn-ea"/>
          <a:cs typeface="+mn-cs"/>
        </a:defRPr>
      </a:lvl1pPr>
      <a:lvl2pPr marL="742950" indent="-285750" algn="l" rtl="0" eaLnBrk="1" fontAlgn="base" hangingPunct="1">
        <a:lnSpc>
          <a:spcPct val="120000"/>
        </a:lnSpc>
        <a:spcBef>
          <a:spcPct val="0"/>
        </a:spcBef>
        <a:spcAft>
          <a:spcPct val="25000"/>
        </a:spcAft>
        <a:buClr>
          <a:srgbClr val="000099"/>
        </a:buClr>
        <a:buSzPct val="65000"/>
        <a:buFont typeface="Wingdings" pitchFamily="2" charset="2"/>
        <a:buChar char="v"/>
        <a:defRPr sz="2400">
          <a:solidFill>
            <a:schemeClr val="tx1"/>
          </a:solidFill>
          <a:latin typeface="+mn-lt"/>
        </a:defRPr>
      </a:lvl2pPr>
      <a:lvl3pPr marL="1143000" indent="-228600" algn="l" rtl="0" eaLnBrk="1" fontAlgn="base" hangingPunct="1">
        <a:lnSpc>
          <a:spcPct val="120000"/>
        </a:lnSpc>
        <a:spcBef>
          <a:spcPct val="0"/>
        </a:spcBef>
        <a:spcAft>
          <a:spcPct val="25000"/>
        </a:spcAft>
        <a:buChar char="•"/>
        <a:defRPr sz="1800">
          <a:solidFill>
            <a:schemeClr val="tx1"/>
          </a:solidFill>
          <a:latin typeface="+mn-lt"/>
        </a:defRPr>
      </a:lvl3pPr>
      <a:lvl4pPr marL="1600200" indent="-228600" algn="l" rtl="0" eaLnBrk="1" fontAlgn="base" hangingPunct="1">
        <a:lnSpc>
          <a:spcPct val="120000"/>
        </a:lnSpc>
        <a:spcBef>
          <a:spcPct val="0"/>
        </a:spcBef>
        <a:spcAft>
          <a:spcPct val="25000"/>
        </a:spcAft>
        <a:buChar char="–"/>
        <a:defRPr sz="1800">
          <a:solidFill>
            <a:schemeClr val="tx1"/>
          </a:solidFill>
          <a:latin typeface="+mn-lt"/>
        </a:defRPr>
      </a:lvl4pPr>
      <a:lvl5pPr marL="2057400" indent="-228600" algn="l" rtl="0" eaLnBrk="1" fontAlgn="base" hangingPunct="1">
        <a:lnSpc>
          <a:spcPct val="120000"/>
        </a:lnSpc>
        <a:spcBef>
          <a:spcPct val="0"/>
        </a:spcBef>
        <a:spcAft>
          <a:spcPct val="25000"/>
        </a:spcAft>
        <a:buChar char="»"/>
        <a:defRPr sz="1800">
          <a:solidFill>
            <a:schemeClr val="tx1"/>
          </a:solidFill>
          <a:latin typeface="+mn-lt"/>
        </a:defRPr>
      </a:lvl5pPr>
      <a:lvl6pPr marL="2514600" indent="-228600" algn="l" rtl="0" eaLnBrk="1" fontAlgn="base" hangingPunct="1">
        <a:lnSpc>
          <a:spcPct val="105000"/>
        </a:lnSpc>
        <a:spcBef>
          <a:spcPct val="35000"/>
        </a:spcBef>
        <a:spcAft>
          <a:spcPct val="0"/>
        </a:spcAft>
        <a:buChar char="»"/>
        <a:defRPr sz="2000">
          <a:solidFill>
            <a:schemeClr val="tx1"/>
          </a:solidFill>
          <a:latin typeface="+mn-lt"/>
        </a:defRPr>
      </a:lvl6pPr>
      <a:lvl7pPr marL="2971800" indent="-228600" algn="l" rtl="0" eaLnBrk="1" fontAlgn="base" hangingPunct="1">
        <a:lnSpc>
          <a:spcPct val="105000"/>
        </a:lnSpc>
        <a:spcBef>
          <a:spcPct val="35000"/>
        </a:spcBef>
        <a:spcAft>
          <a:spcPct val="0"/>
        </a:spcAft>
        <a:buChar char="»"/>
        <a:defRPr sz="2000">
          <a:solidFill>
            <a:schemeClr val="tx1"/>
          </a:solidFill>
          <a:latin typeface="+mn-lt"/>
        </a:defRPr>
      </a:lvl7pPr>
      <a:lvl8pPr marL="3429000" indent="-228600" algn="l" rtl="0" eaLnBrk="1" fontAlgn="base" hangingPunct="1">
        <a:lnSpc>
          <a:spcPct val="105000"/>
        </a:lnSpc>
        <a:spcBef>
          <a:spcPct val="35000"/>
        </a:spcBef>
        <a:spcAft>
          <a:spcPct val="0"/>
        </a:spcAft>
        <a:buChar char="»"/>
        <a:defRPr sz="2000">
          <a:solidFill>
            <a:schemeClr val="tx1"/>
          </a:solidFill>
          <a:latin typeface="+mn-lt"/>
        </a:defRPr>
      </a:lvl8pPr>
      <a:lvl9pPr marL="3886200" indent="-228600" algn="l" rtl="0" eaLnBrk="1" fontAlgn="base" hangingPunct="1">
        <a:lnSpc>
          <a:spcPct val="105000"/>
        </a:lnSpc>
        <a:spcBef>
          <a:spcPct val="35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11.png"/><Relationship Id="rId4" Type="http://schemas.openxmlformats.org/officeDocument/2006/relationships/image" Target="../media/image10.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1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13.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14.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5.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16.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8.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19.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5.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6.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E41441-A251-4234-88AF-B502F854B4E3}"/>
              </a:ext>
            </a:extLst>
          </p:cNvPr>
          <p:cNvPicPr>
            <a:picLocks noChangeAspect="1"/>
          </p:cNvPicPr>
          <p:nvPr/>
        </p:nvPicPr>
        <p:blipFill rotWithShape="1">
          <a:blip r:embed="rId4">
            <a:alphaModFix amt="20000"/>
            <a:extLst>
              <a:ext uri="{28A0092B-C50C-407E-A947-70E740481C1C}">
                <a14:useLocalDpi xmlns:a14="http://schemas.microsoft.com/office/drawing/2010/main" val="0"/>
              </a:ext>
            </a:extLst>
          </a:blip>
          <a:srcRect l="15761" t="28907"/>
          <a:stretch/>
        </p:blipFill>
        <p:spPr>
          <a:xfrm>
            <a:off x="0" y="0"/>
            <a:ext cx="12217866" cy="6858000"/>
          </a:xfrm>
          <a:prstGeom prst="rect">
            <a:avLst/>
          </a:prstGeom>
        </p:spPr>
      </p:pic>
      <p:sp>
        <p:nvSpPr>
          <p:cNvPr id="2" name="Title 1">
            <a:extLst>
              <a:ext uri="{FF2B5EF4-FFF2-40B4-BE49-F238E27FC236}">
                <a16:creationId xmlns:a16="http://schemas.microsoft.com/office/drawing/2014/main" id="{296577A6-D07A-4E8A-BAB3-5FB5D020946B}"/>
              </a:ext>
            </a:extLst>
          </p:cNvPr>
          <p:cNvSpPr>
            <a:spLocks noGrp="1"/>
          </p:cNvSpPr>
          <p:nvPr>
            <p:ph type="ctrTitle"/>
          </p:nvPr>
        </p:nvSpPr>
        <p:spPr>
          <a:xfrm>
            <a:off x="3124200" y="1143000"/>
            <a:ext cx="7772400" cy="2819400"/>
          </a:xfrm>
        </p:spPr>
        <p:txBody>
          <a:bodyPr/>
          <a:lstStyle/>
          <a:p>
            <a:pPr algn="l">
              <a:lnSpc>
                <a:spcPct val="100000"/>
              </a:lnSpc>
            </a:pPr>
            <a:r>
              <a:rPr lang="en-US" sz="5400" dirty="0"/>
              <a:t>Q2 2023</a:t>
            </a:r>
            <a:br>
              <a:rPr lang="en-US" sz="5400" dirty="0"/>
            </a:br>
            <a:r>
              <a:rPr lang="en-US" sz="5400" dirty="0"/>
              <a:t>Review &amp; Outlook</a:t>
            </a:r>
          </a:p>
        </p:txBody>
      </p:sp>
      <p:sp>
        <p:nvSpPr>
          <p:cNvPr id="7" name="Rectangle 6">
            <a:extLst>
              <a:ext uri="{FF2B5EF4-FFF2-40B4-BE49-F238E27FC236}">
                <a16:creationId xmlns:a16="http://schemas.microsoft.com/office/drawing/2014/main" id="{A3D49F2C-63BD-4F69-9FA5-74CE093B8F1C}"/>
              </a:ext>
            </a:extLst>
          </p:cNvPr>
          <p:cNvSpPr/>
          <p:nvPr/>
        </p:nvSpPr>
        <p:spPr bwMode="auto">
          <a:xfrm>
            <a:off x="0" y="0"/>
            <a:ext cx="2895600" cy="6858000"/>
          </a:xfrm>
          <a:prstGeom prst="rect">
            <a:avLst/>
          </a:prstGeom>
          <a:solidFill>
            <a:srgbClr val="00467F">
              <a:alpha val="18039"/>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Palatino Linotype" pitchFamily="18" charset="0"/>
              <a:cs typeface="Times New Roman" pitchFamily="18" charset="0"/>
            </a:endParaRPr>
          </a:p>
        </p:txBody>
      </p:sp>
      <p:pic>
        <p:nvPicPr>
          <p:cNvPr id="5" name="Picture 4" descr="Logo&#10;&#10;Description automatically generated">
            <a:extLst>
              <a:ext uri="{FF2B5EF4-FFF2-40B4-BE49-F238E27FC236}">
                <a16:creationId xmlns:a16="http://schemas.microsoft.com/office/drawing/2014/main" id="{81726507-0644-4677-9222-875692DCED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1600" y="5638800"/>
            <a:ext cx="2828550" cy="1048514"/>
          </a:xfrm>
          <a:prstGeom prst="rect">
            <a:avLst/>
          </a:prstGeom>
        </p:spPr>
      </p:pic>
      <p:sp>
        <p:nvSpPr>
          <p:cNvPr id="6" name="Text Placeholder 5">
            <a:extLst>
              <a:ext uri="{FF2B5EF4-FFF2-40B4-BE49-F238E27FC236}">
                <a16:creationId xmlns:a16="http://schemas.microsoft.com/office/drawing/2014/main" id="{71A98F7C-56B9-4070-B9C8-B4B0BD7FD893}"/>
              </a:ext>
            </a:extLst>
          </p:cNvPr>
          <p:cNvSpPr>
            <a:spLocks noGrp="1"/>
          </p:cNvSpPr>
          <p:nvPr>
            <p:ph type="body" sz="quarter" idx="11"/>
          </p:nvPr>
        </p:nvSpPr>
        <p:spPr>
          <a:xfrm>
            <a:off x="3276599" y="4343400"/>
            <a:ext cx="8342745" cy="1219200"/>
          </a:xfrm>
        </p:spPr>
        <p:txBody>
          <a:bodyPr/>
          <a:lstStyle/>
          <a:p>
            <a:pPr algn="l"/>
            <a:r>
              <a:rPr lang="en-US" dirty="0"/>
              <a:t>Glenn Dorsey, CFA</a:t>
            </a:r>
            <a:r>
              <a:rPr lang="en-US" baseline="30000" dirty="0"/>
              <a:t>®</a:t>
            </a:r>
            <a:r>
              <a:rPr lang="en-US" dirty="0"/>
              <a:t>, CAIA</a:t>
            </a:r>
            <a:r>
              <a:rPr lang="en-US" baseline="30000" dirty="0"/>
              <a:t>®</a:t>
            </a:r>
          </a:p>
        </p:txBody>
      </p:sp>
    </p:spTree>
    <p:custDataLst>
      <p:tags r:id="rId1"/>
    </p:custDataLst>
    <p:extLst>
      <p:ext uri="{BB962C8B-B14F-4D97-AF65-F5344CB8AC3E}">
        <p14:creationId xmlns:p14="http://schemas.microsoft.com/office/powerpoint/2010/main" val="3117384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7B7F69F9-F6BE-4A0E-BA19-10D0A3D3787A}"/>
              </a:ext>
            </a:extLst>
          </p:cNvPr>
          <p:cNvSpPr>
            <a:spLocks noGrp="1"/>
          </p:cNvSpPr>
          <p:nvPr>
            <p:ph type="body" sz="quarter" idx="10"/>
          </p:nvPr>
        </p:nvSpPr>
        <p:spPr/>
        <p:txBody>
          <a:bodyPr/>
          <a:lstStyle/>
          <a:p>
            <a:pPr>
              <a:lnSpc>
                <a:spcPct val="100000"/>
              </a:lnSpc>
            </a:pPr>
            <a:endParaRPr lang="en-US" dirty="0"/>
          </a:p>
        </p:txBody>
      </p:sp>
      <p:sp>
        <p:nvSpPr>
          <p:cNvPr id="14338" name="Rectangle 2"/>
          <p:cNvSpPr>
            <a:spLocks noGrp="1" noChangeArrowheads="1"/>
          </p:cNvSpPr>
          <p:nvPr>
            <p:ph type="title"/>
          </p:nvPr>
        </p:nvSpPr>
        <p:spPr>
          <a:xfrm>
            <a:off x="838200" y="152401"/>
            <a:ext cx="11138154" cy="685800"/>
          </a:xfrm>
        </p:spPr>
        <p:txBody>
          <a:bodyPr/>
          <a:lstStyle/>
          <a:p>
            <a:r>
              <a:rPr lang="en-US" dirty="0"/>
              <a:t>Skip, Hike, Pause, Lower</a:t>
            </a:r>
          </a:p>
        </p:txBody>
      </p:sp>
      <p:sp>
        <p:nvSpPr>
          <p:cNvPr id="7" name="Text Placeholder 6">
            <a:extLst>
              <a:ext uri="{FF2B5EF4-FFF2-40B4-BE49-F238E27FC236}">
                <a16:creationId xmlns:a16="http://schemas.microsoft.com/office/drawing/2014/main" id="{F153E488-0A2A-4F68-B767-F717AECFF447}"/>
              </a:ext>
            </a:extLst>
          </p:cNvPr>
          <p:cNvSpPr>
            <a:spLocks noGrp="1"/>
          </p:cNvSpPr>
          <p:nvPr>
            <p:ph type="body" sz="quarter" idx="11"/>
          </p:nvPr>
        </p:nvSpPr>
        <p:spPr>
          <a:xfrm>
            <a:off x="838200" y="6019800"/>
            <a:ext cx="11138155" cy="609600"/>
          </a:xfrm>
        </p:spPr>
        <p:txBody>
          <a:bodyPr/>
          <a:lstStyle/>
          <a:p>
            <a:pPr algn="l"/>
            <a:r>
              <a:rPr lang="en-US" dirty="0"/>
              <a:t>For illustrative purposes only. Neither past actual, projections, nor other forward looking statements regarding future financial performance of markets are only predictions and actual events or results may differ materially.</a:t>
            </a:r>
          </a:p>
        </p:txBody>
      </p:sp>
      <p:pic>
        <p:nvPicPr>
          <p:cNvPr id="4" name="Picture 3" descr="A screenshot of a computer screen&#10;&#10;Description automatically generated">
            <a:extLst>
              <a:ext uri="{FF2B5EF4-FFF2-40B4-BE49-F238E27FC236}">
                <a16:creationId xmlns:a16="http://schemas.microsoft.com/office/drawing/2014/main" id="{14D0B92C-D33F-4647-0414-0980AB7BB1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1" y="1022971"/>
            <a:ext cx="9906000" cy="5266771"/>
          </a:xfrm>
          <a:prstGeom prst="rect">
            <a:avLst/>
          </a:prstGeom>
        </p:spPr>
      </p:pic>
    </p:spTree>
    <p:custDataLst>
      <p:tags r:id="rId1"/>
    </p:custDataLst>
    <p:extLst>
      <p:ext uri="{BB962C8B-B14F-4D97-AF65-F5344CB8AC3E}">
        <p14:creationId xmlns:p14="http://schemas.microsoft.com/office/powerpoint/2010/main" val="382229373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7B7F69F9-F6BE-4A0E-BA19-10D0A3D3787A}"/>
              </a:ext>
            </a:extLst>
          </p:cNvPr>
          <p:cNvSpPr>
            <a:spLocks noGrp="1"/>
          </p:cNvSpPr>
          <p:nvPr>
            <p:ph type="body" sz="quarter" idx="10"/>
          </p:nvPr>
        </p:nvSpPr>
        <p:spPr/>
        <p:txBody>
          <a:bodyPr/>
          <a:lstStyle/>
          <a:p>
            <a:pPr>
              <a:lnSpc>
                <a:spcPct val="100000"/>
              </a:lnSpc>
            </a:pPr>
            <a:r>
              <a:rPr lang="en-US" dirty="0"/>
              <a:t>Source: FactSet, Clark Capital</a:t>
            </a:r>
          </a:p>
        </p:txBody>
      </p:sp>
      <p:sp>
        <p:nvSpPr>
          <p:cNvPr id="14338" name="Rectangle 2"/>
          <p:cNvSpPr>
            <a:spLocks noGrp="1" noChangeArrowheads="1"/>
          </p:cNvSpPr>
          <p:nvPr>
            <p:ph type="title"/>
          </p:nvPr>
        </p:nvSpPr>
        <p:spPr>
          <a:xfrm>
            <a:off x="838200" y="76200"/>
            <a:ext cx="11138154" cy="685800"/>
          </a:xfrm>
        </p:spPr>
        <p:txBody>
          <a:bodyPr/>
          <a:lstStyle/>
          <a:p>
            <a:r>
              <a:rPr lang="en-US" dirty="0"/>
              <a:t>What Has Historically Happened When the Fed is Done?</a:t>
            </a:r>
          </a:p>
        </p:txBody>
      </p:sp>
      <p:sp>
        <p:nvSpPr>
          <p:cNvPr id="7" name="Text Placeholder 6">
            <a:extLst>
              <a:ext uri="{FF2B5EF4-FFF2-40B4-BE49-F238E27FC236}">
                <a16:creationId xmlns:a16="http://schemas.microsoft.com/office/drawing/2014/main" id="{F153E488-0A2A-4F68-B767-F717AECFF447}"/>
              </a:ext>
            </a:extLst>
          </p:cNvPr>
          <p:cNvSpPr>
            <a:spLocks noGrp="1"/>
          </p:cNvSpPr>
          <p:nvPr>
            <p:ph type="body" sz="quarter" idx="11"/>
          </p:nvPr>
        </p:nvSpPr>
        <p:spPr>
          <a:xfrm>
            <a:off x="838200" y="6019800"/>
            <a:ext cx="11138155" cy="609600"/>
          </a:xfrm>
        </p:spPr>
        <p:txBody>
          <a:bodyPr/>
          <a:lstStyle/>
          <a:p>
            <a:pPr algn="l"/>
            <a:r>
              <a:rPr lang="en-US" dirty="0"/>
              <a:t>For illustrative purposes only. Past performance is not indicative of future results.</a:t>
            </a:r>
          </a:p>
        </p:txBody>
      </p:sp>
      <p:graphicFrame>
        <p:nvGraphicFramePr>
          <p:cNvPr id="3" name="Table 2">
            <a:extLst>
              <a:ext uri="{FF2B5EF4-FFF2-40B4-BE49-F238E27FC236}">
                <a16:creationId xmlns:a16="http://schemas.microsoft.com/office/drawing/2014/main" id="{CA49E1F6-26ED-A50F-0978-39B91A671E23}"/>
              </a:ext>
            </a:extLst>
          </p:cNvPr>
          <p:cNvGraphicFramePr>
            <a:graphicFrameLocks noGrp="1"/>
          </p:cNvGraphicFramePr>
          <p:nvPr>
            <p:extLst>
              <p:ext uri="{D42A27DB-BD31-4B8C-83A1-F6EECF244321}">
                <p14:modId xmlns:p14="http://schemas.microsoft.com/office/powerpoint/2010/main" val="3479274344"/>
              </p:ext>
            </p:extLst>
          </p:nvPr>
        </p:nvGraphicFramePr>
        <p:xfrm>
          <a:off x="1066800" y="990600"/>
          <a:ext cx="10591799" cy="5105397"/>
        </p:xfrm>
        <a:graphic>
          <a:graphicData uri="http://schemas.openxmlformats.org/drawingml/2006/table">
            <a:tbl>
              <a:tblPr/>
              <a:tblGrid>
                <a:gridCol w="1639924">
                  <a:extLst>
                    <a:ext uri="{9D8B030D-6E8A-4147-A177-3AD203B41FA5}">
                      <a16:colId xmlns:a16="http://schemas.microsoft.com/office/drawing/2014/main" val="2252012328"/>
                    </a:ext>
                  </a:extLst>
                </a:gridCol>
                <a:gridCol w="1639924">
                  <a:extLst>
                    <a:ext uri="{9D8B030D-6E8A-4147-A177-3AD203B41FA5}">
                      <a16:colId xmlns:a16="http://schemas.microsoft.com/office/drawing/2014/main" val="4061936045"/>
                    </a:ext>
                  </a:extLst>
                </a:gridCol>
                <a:gridCol w="677033">
                  <a:extLst>
                    <a:ext uri="{9D8B030D-6E8A-4147-A177-3AD203B41FA5}">
                      <a16:colId xmlns:a16="http://schemas.microsoft.com/office/drawing/2014/main" val="3938049397"/>
                    </a:ext>
                  </a:extLst>
                </a:gridCol>
                <a:gridCol w="677033">
                  <a:extLst>
                    <a:ext uri="{9D8B030D-6E8A-4147-A177-3AD203B41FA5}">
                      <a16:colId xmlns:a16="http://schemas.microsoft.com/office/drawing/2014/main" val="927884988"/>
                    </a:ext>
                  </a:extLst>
                </a:gridCol>
                <a:gridCol w="530343">
                  <a:extLst>
                    <a:ext uri="{9D8B030D-6E8A-4147-A177-3AD203B41FA5}">
                      <a16:colId xmlns:a16="http://schemas.microsoft.com/office/drawing/2014/main" val="3220671190"/>
                    </a:ext>
                  </a:extLst>
                </a:gridCol>
                <a:gridCol w="677033">
                  <a:extLst>
                    <a:ext uri="{9D8B030D-6E8A-4147-A177-3AD203B41FA5}">
                      <a16:colId xmlns:a16="http://schemas.microsoft.com/office/drawing/2014/main" val="1499520441"/>
                    </a:ext>
                  </a:extLst>
                </a:gridCol>
                <a:gridCol w="598045">
                  <a:extLst>
                    <a:ext uri="{9D8B030D-6E8A-4147-A177-3AD203B41FA5}">
                      <a16:colId xmlns:a16="http://schemas.microsoft.com/office/drawing/2014/main" val="3055684665"/>
                    </a:ext>
                  </a:extLst>
                </a:gridCol>
                <a:gridCol w="541627">
                  <a:extLst>
                    <a:ext uri="{9D8B030D-6E8A-4147-A177-3AD203B41FA5}">
                      <a16:colId xmlns:a16="http://schemas.microsoft.com/office/drawing/2014/main" val="3074307276"/>
                    </a:ext>
                  </a:extLst>
                </a:gridCol>
                <a:gridCol w="575477">
                  <a:extLst>
                    <a:ext uri="{9D8B030D-6E8A-4147-A177-3AD203B41FA5}">
                      <a16:colId xmlns:a16="http://schemas.microsoft.com/office/drawing/2014/main" val="664263496"/>
                    </a:ext>
                  </a:extLst>
                </a:gridCol>
                <a:gridCol w="596961">
                  <a:extLst>
                    <a:ext uri="{9D8B030D-6E8A-4147-A177-3AD203B41FA5}">
                      <a16:colId xmlns:a16="http://schemas.microsoft.com/office/drawing/2014/main" val="435755597"/>
                    </a:ext>
                  </a:extLst>
                </a:gridCol>
                <a:gridCol w="734536">
                  <a:extLst>
                    <a:ext uri="{9D8B030D-6E8A-4147-A177-3AD203B41FA5}">
                      <a16:colId xmlns:a16="http://schemas.microsoft.com/office/drawing/2014/main" val="20985679"/>
                    </a:ext>
                  </a:extLst>
                </a:gridCol>
                <a:gridCol w="643180">
                  <a:extLst>
                    <a:ext uri="{9D8B030D-6E8A-4147-A177-3AD203B41FA5}">
                      <a16:colId xmlns:a16="http://schemas.microsoft.com/office/drawing/2014/main" val="3061212389"/>
                    </a:ext>
                  </a:extLst>
                </a:gridCol>
                <a:gridCol w="485206">
                  <a:extLst>
                    <a:ext uri="{9D8B030D-6E8A-4147-A177-3AD203B41FA5}">
                      <a16:colId xmlns:a16="http://schemas.microsoft.com/office/drawing/2014/main" val="568615226"/>
                    </a:ext>
                  </a:extLst>
                </a:gridCol>
                <a:gridCol w="575477">
                  <a:extLst>
                    <a:ext uri="{9D8B030D-6E8A-4147-A177-3AD203B41FA5}">
                      <a16:colId xmlns:a16="http://schemas.microsoft.com/office/drawing/2014/main" val="434823571"/>
                    </a:ext>
                  </a:extLst>
                </a:gridCol>
              </a:tblGrid>
              <a:tr h="534286">
                <a:tc>
                  <a:txBody>
                    <a:bodyPr/>
                    <a:lstStyle/>
                    <a:p>
                      <a:pPr algn="l" fontAlgn="b"/>
                      <a:r>
                        <a:rPr lang="en-US" sz="1000" b="0" i="0" u="none" strike="noStrike">
                          <a:effectLst/>
                          <a:latin typeface="Arial" panose="020B060402020202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US" sz="1000" b="0" i="0" u="none" strike="noStrike">
                          <a:effectLst/>
                          <a:latin typeface="Arial" panose="020B060402020202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3">
                  <a:txBody>
                    <a:bodyPr/>
                    <a:lstStyle/>
                    <a:p>
                      <a:pPr algn="ctr" fontAlgn="b"/>
                      <a:r>
                        <a:rPr lang="en-US" sz="10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3 Months After Last Hike</a:t>
                      </a:r>
                    </a:p>
                  </a:txBody>
                  <a:tcPr marL="0" marR="0" marT="0" marB="9144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hMerge="1">
                  <a:txBody>
                    <a:bodyPr/>
                    <a:lstStyle/>
                    <a:p>
                      <a:endParaRPr lang="en-US"/>
                    </a:p>
                  </a:txBody>
                  <a:tcPr/>
                </a:tc>
                <a:tc hMerge="1">
                  <a:txBody>
                    <a:bodyPr/>
                    <a:lstStyle/>
                    <a:p>
                      <a:endParaRPr lang="en-US"/>
                    </a:p>
                  </a:txBody>
                  <a:tcPr/>
                </a:tc>
                <a:tc gridSpan="3">
                  <a:txBody>
                    <a:bodyPr/>
                    <a:lstStyle/>
                    <a:p>
                      <a:pPr algn="ctr" fontAlgn="b"/>
                      <a:r>
                        <a:rPr lang="en-US" sz="10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6 Months After Last Hike</a:t>
                      </a:r>
                    </a:p>
                  </a:txBody>
                  <a:tcPr marL="0" marR="0" marT="0" marB="9144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hMerge="1">
                  <a:txBody>
                    <a:bodyPr/>
                    <a:lstStyle/>
                    <a:p>
                      <a:endParaRPr lang="en-US"/>
                    </a:p>
                  </a:txBody>
                  <a:tcPr/>
                </a:tc>
                <a:tc hMerge="1">
                  <a:txBody>
                    <a:bodyPr/>
                    <a:lstStyle/>
                    <a:p>
                      <a:endParaRPr lang="en-US"/>
                    </a:p>
                  </a:txBody>
                  <a:tcPr/>
                </a:tc>
                <a:tc gridSpan="3">
                  <a:txBody>
                    <a:bodyPr/>
                    <a:lstStyle/>
                    <a:p>
                      <a:pPr algn="ctr" fontAlgn="b"/>
                      <a:r>
                        <a:rPr lang="en-US" sz="10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12 Months After Last Hike</a:t>
                      </a:r>
                    </a:p>
                  </a:txBody>
                  <a:tcPr marL="0" marR="0" marT="0" marB="9144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hMerge="1">
                  <a:txBody>
                    <a:bodyPr/>
                    <a:lstStyle/>
                    <a:p>
                      <a:endParaRPr lang="en-US"/>
                    </a:p>
                  </a:txBody>
                  <a:tcPr/>
                </a:tc>
                <a:tc hMerge="1">
                  <a:txBody>
                    <a:bodyPr/>
                    <a:lstStyle/>
                    <a:p>
                      <a:endParaRPr lang="en-US"/>
                    </a:p>
                  </a:txBody>
                  <a:tcPr/>
                </a:tc>
                <a:tc gridSpan="3">
                  <a:txBody>
                    <a:bodyPr/>
                    <a:lstStyle/>
                    <a:p>
                      <a:pPr algn="ctr" fontAlgn="b"/>
                      <a:r>
                        <a:rPr lang="en-US" sz="10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Last Hike to First Cut</a:t>
                      </a:r>
                    </a:p>
                  </a:txBody>
                  <a:tcPr marL="0" marR="0" marT="0" marB="9144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67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30101203"/>
                  </a:ext>
                </a:extLst>
              </a:tr>
              <a:tr h="949841">
                <a:tc>
                  <a:txBody>
                    <a:bodyPr/>
                    <a:lstStyle/>
                    <a:p>
                      <a:pPr algn="r" fontAlgn="b"/>
                      <a:r>
                        <a:rPr lang="en-US" sz="1000" b="1" i="0" u="none" strike="noStrike" dirty="0">
                          <a:effectLst/>
                          <a:latin typeface="Open Sans" panose="020B0606030504020204" pitchFamily="34" charset="0"/>
                          <a:ea typeface="Open Sans" panose="020B0606030504020204" pitchFamily="34" charset="0"/>
                          <a:cs typeface="Open Sans" panose="020B0606030504020204" pitchFamily="34" charset="0"/>
                        </a:rPr>
                        <a:t>Date of Last Hike</a:t>
                      </a:r>
                    </a:p>
                  </a:txBody>
                  <a:tcPr marL="0" marT="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n-US" sz="1000" b="1" i="0" u="none" strike="noStrike" dirty="0">
                          <a:effectLst/>
                          <a:latin typeface="Open Sans" panose="020B0606030504020204" pitchFamily="34" charset="0"/>
                          <a:ea typeface="Open Sans" panose="020B0606030504020204" pitchFamily="34" charset="0"/>
                          <a:cs typeface="Open Sans" panose="020B0606030504020204" pitchFamily="34" charset="0"/>
                        </a:rPr>
                        <a:t>Date of 1st Cut</a:t>
                      </a:r>
                    </a:p>
                  </a:txBody>
                  <a:tcPr marL="0" marT="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effectLst/>
                          <a:latin typeface="Open Sans" panose="020B0606030504020204" pitchFamily="34" charset="0"/>
                          <a:ea typeface="Open Sans" panose="020B0606030504020204" pitchFamily="34" charset="0"/>
                          <a:cs typeface="Open Sans" panose="020B0606030504020204" pitchFamily="34" charset="0"/>
                        </a:rPr>
                        <a:t>3 Month Bill</a:t>
                      </a:r>
                    </a:p>
                  </a:txBody>
                  <a:tcPr marL="0" marR="0" marT="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Open Sans" panose="020B0606030504020204" pitchFamily="34" charset="0"/>
                          <a:ea typeface="Open Sans" panose="020B0606030504020204" pitchFamily="34" charset="0"/>
                          <a:cs typeface="Open Sans" panose="020B0606030504020204" pitchFamily="34" charset="0"/>
                        </a:rPr>
                        <a:t>Agg</a:t>
                      </a:r>
                    </a:p>
                  </a:txBody>
                  <a:tcPr marL="0" marR="0" marT="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Open Sans" panose="020B0606030504020204" pitchFamily="34" charset="0"/>
                          <a:ea typeface="Open Sans" panose="020B0606030504020204" pitchFamily="34" charset="0"/>
                          <a:cs typeface="Open Sans" panose="020B0606030504020204" pitchFamily="34" charset="0"/>
                        </a:rPr>
                        <a:t>S&amp;P</a:t>
                      </a:r>
                    </a:p>
                  </a:txBody>
                  <a:tcPr marL="0" marR="0" marT="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effectLst/>
                          <a:latin typeface="Open Sans" panose="020B0606030504020204" pitchFamily="34" charset="0"/>
                          <a:ea typeface="Open Sans" panose="020B0606030504020204" pitchFamily="34" charset="0"/>
                          <a:cs typeface="Open Sans" panose="020B0606030504020204" pitchFamily="34" charset="0"/>
                        </a:rPr>
                        <a:t>3 Month Bill</a:t>
                      </a:r>
                    </a:p>
                  </a:txBody>
                  <a:tcPr marL="0" marR="0" marT="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effectLst/>
                          <a:latin typeface="Open Sans" panose="020B0606030504020204" pitchFamily="34" charset="0"/>
                          <a:ea typeface="Open Sans" panose="020B0606030504020204" pitchFamily="34" charset="0"/>
                          <a:cs typeface="Open Sans" panose="020B0606030504020204" pitchFamily="34" charset="0"/>
                        </a:rPr>
                        <a:t>Agg</a:t>
                      </a:r>
                    </a:p>
                  </a:txBody>
                  <a:tcPr marL="0" marR="0" marT="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effectLst/>
                          <a:latin typeface="Open Sans" panose="020B0606030504020204" pitchFamily="34" charset="0"/>
                          <a:ea typeface="Open Sans" panose="020B0606030504020204" pitchFamily="34" charset="0"/>
                          <a:cs typeface="Open Sans" panose="020B0606030504020204" pitchFamily="34" charset="0"/>
                        </a:rPr>
                        <a:t>S&amp;P</a:t>
                      </a:r>
                    </a:p>
                  </a:txBody>
                  <a:tcPr marL="0" marR="0" marT="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effectLst/>
                          <a:latin typeface="Open Sans" panose="020B0606030504020204" pitchFamily="34" charset="0"/>
                          <a:ea typeface="Open Sans" panose="020B0606030504020204" pitchFamily="34" charset="0"/>
                          <a:cs typeface="Open Sans" panose="020B0606030504020204" pitchFamily="34" charset="0"/>
                        </a:rPr>
                        <a:t>3 Month Bill</a:t>
                      </a:r>
                    </a:p>
                  </a:txBody>
                  <a:tcPr marL="0" marR="0" marT="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Open Sans" panose="020B0606030504020204" pitchFamily="34" charset="0"/>
                          <a:ea typeface="Open Sans" panose="020B0606030504020204" pitchFamily="34" charset="0"/>
                          <a:cs typeface="Open Sans" panose="020B0606030504020204" pitchFamily="34" charset="0"/>
                        </a:rPr>
                        <a:t>Agg</a:t>
                      </a:r>
                    </a:p>
                  </a:txBody>
                  <a:tcPr marL="0" marR="0" marT="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effectLst/>
                          <a:latin typeface="Open Sans" panose="020B0606030504020204" pitchFamily="34" charset="0"/>
                          <a:ea typeface="Open Sans" panose="020B0606030504020204" pitchFamily="34" charset="0"/>
                          <a:cs typeface="Open Sans" panose="020B0606030504020204" pitchFamily="34" charset="0"/>
                        </a:rPr>
                        <a:t>S&amp;P</a:t>
                      </a:r>
                    </a:p>
                  </a:txBody>
                  <a:tcPr marL="0" marR="0" marT="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effectLst/>
                          <a:latin typeface="Open Sans" panose="020B0606030504020204" pitchFamily="34" charset="0"/>
                          <a:ea typeface="Open Sans" panose="020B0606030504020204" pitchFamily="34" charset="0"/>
                          <a:cs typeface="Open Sans" panose="020B0606030504020204" pitchFamily="34" charset="0"/>
                        </a:rPr>
                        <a:t>3 Month Bill</a:t>
                      </a:r>
                    </a:p>
                  </a:txBody>
                  <a:tcPr marL="0" marR="0" marT="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effectLst/>
                          <a:latin typeface="Open Sans" panose="020B0606030504020204" pitchFamily="34" charset="0"/>
                          <a:ea typeface="Open Sans" panose="020B0606030504020204" pitchFamily="34" charset="0"/>
                          <a:cs typeface="Open Sans" panose="020B0606030504020204" pitchFamily="34" charset="0"/>
                        </a:rPr>
                        <a:t>Agg</a:t>
                      </a:r>
                    </a:p>
                  </a:txBody>
                  <a:tcPr marL="0" marR="0" marT="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effectLst/>
                          <a:latin typeface="Open Sans" panose="020B0606030504020204" pitchFamily="34" charset="0"/>
                          <a:ea typeface="Open Sans" panose="020B0606030504020204" pitchFamily="34" charset="0"/>
                          <a:cs typeface="Open Sans" panose="020B0606030504020204" pitchFamily="34" charset="0"/>
                        </a:rPr>
                        <a:t>S&amp;P</a:t>
                      </a:r>
                    </a:p>
                  </a:txBody>
                  <a:tcPr marL="0" marR="0" marT="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55725"/>
                  </a:ext>
                </a:extLst>
              </a:tr>
              <a:tr h="504603">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12/19/1989</a:t>
                      </a:r>
                    </a:p>
                  </a:txBody>
                  <a:tcPr marL="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3">
                        <a:lumMod val="40000"/>
                        <a:lumOff val="60000"/>
                      </a:schemeClr>
                    </a:solidFill>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7/13/1990</a:t>
                      </a:r>
                    </a:p>
                  </a:txBody>
                  <a:tcPr marL="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3">
                        <a:lumMod val="40000"/>
                        <a:lumOff val="60000"/>
                      </a:schemeClr>
                    </a:solidFill>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1.9%</a:t>
                      </a:r>
                    </a:p>
                  </a:txBody>
                  <a:tcPr marL="0" marR="4572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-0.9%</a:t>
                      </a:r>
                    </a:p>
                  </a:txBody>
                  <a:tcPr marL="0" marR="4572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-0.3%</a:t>
                      </a:r>
                    </a:p>
                  </a:txBody>
                  <a:tcPr marL="0" marR="4572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3.9%</a:t>
                      </a:r>
                    </a:p>
                  </a:txBody>
                  <a:tcPr marL="0" marR="4572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1.4%</a:t>
                      </a:r>
                    </a:p>
                  </a:txBody>
                  <a:tcPr marL="0" marR="4572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4.9%</a:t>
                      </a:r>
                    </a:p>
                  </a:txBody>
                  <a:tcPr marL="0" marR="4572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7.8%</a:t>
                      </a:r>
                    </a:p>
                  </a:txBody>
                  <a:tcPr marL="0" marR="4572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8.3%</a:t>
                      </a:r>
                    </a:p>
                  </a:txBody>
                  <a:tcPr marL="0" marR="4572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-3.6%</a:t>
                      </a:r>
                    </a:p>
                  </a:txBody>
                  <a:tcPr marL="0" marR="4572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1200" b="0" i="0" u="none" strike="noStrike">
                          <a:effectLst/>
                          <a:latin typeface="Open Sans" panose="020B0606030504020204" pitchFamily="34" charset="0"/>
                          <a:ea typeface="Open Sans" panose="020B0606030504020204" pitchFamily="34" charset="0"/>
                          <a:cs typeface="Open Sans" panose="020B0606030504020204" pitchFamily="34" charset="0"/>
                        </a:rPr>
                        <a:t>4.4%</a:t>
                      </a:r>
                    </a:p>
                  </a:txBody>
                  <a:tcPr marL="0" marR="4572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2.7%</a:t>
                      </a:r>
                    </a:p>
                  </a:txBody>
                  <a:tcPr marL="0" marR="4572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7.3%</a:t>
                      </a:r>
                    </a:p>
                  </a:txBody>
                  <a:tcPr marL="0" marR="4572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3172846126"/>
                  </a:ext>
                </a:extLst>
              </a:tr>
              <a:tr h="504603">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2/1/1995</a:t>
                      </a:r>
                    </a:p>
                  </a:txBody>
                  <a:tcPr marL="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7/6/1995</a:t>
                      </a:r>
                    </a:p>
                  </a:txBody>
                  <a:tcPr marL="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200" b="0" i="0" u="none" strike="noStrike">
                          <a:effectLst/>
                          <a:latin typeface="Open Sans" panose="020B0606030504020204" pitchFamily="34" charset="0"/>
                          <a:ea typeface="Open Sans" panose="020B0606030504020204" pitchFamily="34" charset="0"/>
                          <a:cs typeface="Open Sans" panose="020B0606030504020204" pitchFamily="34" charset="0"/>
                        </a:rPr>
                        <a:t>1.4%</a:t>
                      </a:r>
                    </a:p>
                  </a:txBody>
                  <a:tcPr marL="0" marR="4572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effectLst/>
                          <a:latin typeface="Open Sans" panose="020B0606030504020204" pitchFamily="34" charset="0"/>
                          <a:ea typeface="Open Sans" panose="020B0606030504020204" pitchFamily="34" charset="0"/>
                          <a:cs typeface="Open Sans" panose="020B0606030504020204" pitchFamily="34" charset="0"/>
                        </a:rPr>
                        <a:t>4.8%</a:t>
                      </a:r>
                    </a:p>
                  </a:txBody>
                  <a:tcPr marL="0" marR="4572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9.5%</a:t>
                      </a:r>
                    </a:p>
                  </a:txBody>
                  <a:tcPr marL="0" marR="4572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effectLst/>
                          <a:latin typeface="Open Sans" panose="020B0606030504020204" pitchFamily="34" charset="0"/>
                          <a:ea typeface="Open Sans" panose="020B0606030504020204" pitchFamily="34" charset="0"/>
                          <a:cs typeface="Open Sans" panose="020B0606030504020204" pitchFamily="34" charset="0"/>
                        </a:rPr>
                        <a:t>2.8%</a:t>
                      </a:r>
                    </a:p>
                  </a:txBody>
                  <a:tcPr marL="0" marR="4572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9.3%</a:t>
                      </a:r>
                    </a:p>
                  </a:txBody>
                  <a:tcPr marL="0" marR="4572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18.8%</a:t>
                      </a:r>
                    </a:p>
                  </a:txBody>
                  <a:tcPr marL="0" marR="4572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5.6%</a:t>
                      </a:r>
                    </a:p>
                  </a:txBody>
                  <a:tcPr marL="0" marR="4572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16.9%</a:t>
                      </a:r>
                    </a:p>
                  </a:txBody>
                  <a:tcPr marL="0" marR="4572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35.2%</a:t>
                      </a:r>
                    </a:p>
                  </a:txBody>
                  <a:tcPr marL="0" marR="4572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effectLst/>
                          <a:latin typeface="Open Sans" panose="020B0606030504020204" pitchFamily="34" charset="0"/>
                          <a:ea typeface="Open Sans" panose="020B0606030504020204" pitchFamily="34" charset="0"/>
                          <a:cs typeface="Open Sans" panose="020B0606030504020204" pitchFamily="34" charset="0"/>
                        </a:rPr>
                        <a:t>2.4%</a:t>
                      </a:r>
                    </a:p>
                  </a:txBody>
                  <a:tcPr marL="0" marR="4572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10.5%</a:t>
                      </a:r>
                    </a:p>
                  </a:txBody>
                  <a:tcPr marL="0" marR="4572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effectLst/>
                          <a:latin typeface="Open Sans" panose="020B0606030504020204" pitchFamily="34" charset="0"/>
                          <a:ea typeface="Open Sans" panose="020B0606030504020204" pitchFamily="34" charset="0"/>
                          <a:cs typeface="Open Sans" panose="020B0606030504020204" pitchFamily="34" charset="0"/>
                        </a:rPr>
                        <a:t>17.8%</a:t>
                      </a:r>
                    </a:p>
                  </a:txBody>
                  <a:tcPr marL="0" marR="4572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0228098"/>
                  </a:ext>
                </a:extLst>
              </a:tr>
              <a:tr h="504603">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5/16/2000</a:t>
                      </a:r>
                    </a:p>
                  </a:txBody>
                  <a:tcPr marL="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3">
                        <a:lumMod val="40000"/>
                        <a:lumOff val="60000"/>
                      </a:schemeClr>
                    </a:solidFill>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1/3/2001</a:t>
                      </a:r>
                    </a:p>
                  </a:txBody>
                  <a:tcPr marL="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3">
                        <a:lumMod val="40000"/>
                        <a:lumOff val="60000"/>
                      </a:schemeClr>
                    </a:solidFill>
                  </a:tcPr>
                </a:tc>
                <a:tc>
                  <a:txBody>
                    <a:bodyPr/>
                    <a:lstStyle/>
                    <a:p>
                      <a:pPr algn="r" fontAlgn="b"/>
                      <a:r>
                        <a:rPr lang="en-US" sz="1200" b="0" i="0" u="none" strike="noStrike">
                          <a:effectLst/>
                          <a:latin typeface="Open Sans" panose="020B0606030504020204" pitchFamily="34" charset="0"/>
                          <a:ea typeface="Open Sans" panose="020B0606030504020204" pitchFamily="34" charset="0"/>
                          <a:cs typeface="Open Sans" panose="020B0606030504020204" pitchFamily="34" charset="0"/>
                        </a:rPr>
                        <a:t>1.5%</a:t>
                      </a:r>
                    </a:p>
                  </a:txBody>
                  <a:tcPr marL="0" marR="4572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1200" b="0" i="0" u="none" strike="noStrike">
                          <a:effectLst/>
                          <a:latin typeface="Open Sans" panose="020B0606030504020204" pitchFamily="34" charset="0"/>
                          <a:ea typeface="Open Sans" panose="020B0606030504020204" pitchFamily="34" charset="0"/>
                          <a:cs typeface="Open Sans" panose="020B0606030504020204" pitchFamily="34" charset="0"/>
                        </a:rPr>
                        <a:t>5.0%</a:t>
                      </a:r>
                    </a:p>
                  </a:txBody>
                  <a:tcPr marL="0" marR="4572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2.0%</a:t>
                      </a:r>
                    </a:p>
                  </a:txBody>
                  <a:tcPr marL="0" marR="4572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1200" b="0" i="0" u="none" strike="noStrike">
                          <a:effectLst/>
                          <a:latin typeface="Open Sans" panose="020B0606030504020204" pitchFamily="34" charset="0"/>
                          <a:ea typeface="Open Sans" panose="020B0606030504020204" pitchFamily="34" charset="0"/>
                          <a:cs typeface="Open Sans" panose="020B0606030504020204" pitchFamily="34" charset="0"/>
                        </a:rPr>
                        <a:t>3.1%</a:t>
                      </a:r>
                    </a:p>
                  </a:txBody>
                  <a:tcPr marL="0" marR="4572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7.5%</a:t>
                      </a:r>
                    </a:p>
                  </a:txBody>
                  <a:tcPr marL="0" marR="4572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-6.7%</a:t>
                      </a:r>
                    </a:p>
                  </a:txBody>
                  <a:tcPr marL="0" marR="4572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5.6%</a:t>
                      </a:r>
                    </a:p>
                  </a:txBody>
                  <a:tcPr marL="0" marR="4572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13.8%</a:t>
                      </a:r>
                    </a:p>
                  </a:txBody>
                  <a:tcPr marL="0" marR="4572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-12.1%</a:t>
                      </a:r>
                    </a:p>
                  </a:txBody>
                  <a:tcPr marL="0" marR="4572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3.8%</a:t>
                      </a:r>
                    </a:p>
                  </a:txBody>
                  <a:tcPr marL="0" marR="4572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11.0%</a:t>
                      </a:r>
                    </a:p>
                  </a:txBody>
                  <a:tcPr marL="0" marR="4572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-8.1%</a:t>
                      </a:r>
                    </a:p>
                  </a:txBody>
                  <a:tcPr marL="0" marR="4572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237520760"/>
                  </a:ext>
                </a:extLst>
              </a:tr>
              <a:tr h="504603">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6/29/2006</a:t>
                      </a:r>
                    </a:p>
                  </a:txBody>
                  <a:tcPr marL="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9/18/2007</a:t>
                      </a:r>
                    </a:p>
                  </a:txBody>
                  <a:tcPr marL="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200" b="0" i="0" u="none" strike="noStrike">
                          <a:effectLst/>
                          <a:latin typeface="Open Sans" panose="020B0606030504020204" pitchFamily="34" charset="0"/>
                          <a:ea typeface="Open Sans" panose="020B0606030504020204" pitchFamily="34" charset="0"/>
                          <a:cs typeface="Open Sans" panose="020B0606030504020204" pitchFamily="34" charset="0"/>
                        </a:rPr>
                        <a:t>1.2%</a:t>
                      </a:r>
                    </a:p>
                  </a:txBody>
                  <a:tcPr marL="0" marR="4572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effectLst/>
                          <a:latin typeface="Open Sans" panose="020B0606030504020204" pitchFamily="34" charset="0"/>
                          <a:ea typeface="Open Sans" panose="020B0606030504020204" pitchFamily="34" charset="0"/>
                          <a:cs typeface="Open Sans" panose="020B0606030504020204" pitchFamily="34" charset="0"/>
                        </a:rPr>
                        <a:t>4.1%</a:t>
                      </a:r>
                    </a:p>
                  </a:txBody>
                  <a:tcPr marL="0" marR="4572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4.9%</a:t>
                      </a:r>
                    </a:p>
                  </a:txBody>
                  <a:tcPr marL="0" marR="4572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effectLst/>
                          <a:latin typeface="Open Sans" panose="020B0606030504020204" pitchFamily="34" charset="0"/>
                          <a:ea typeface="Open Sans" panose="020B0606030504020204" pitchFamily="34" charset="0"/>
                          <a:cs typeface="Open Sans" panose="020B0606030504020204" pitchFamily="34" charset="0"/>
                        </a:rPr>
                        <a:t>2.5%</a:t>
                      </a:r>
                    </a:p>
                  </a:txBody>
                  <a:tcPr marL="0" marR="4572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5.4%</a:t>
                      </a:r>
                    </a:p>
                  </a:txBody>
                  <a:tcPr marL="0" marR="4572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11.4%</a:t>
                      </a:r>
                    </a:p>
                  </a:txBody>
                  <a:tcPr marL="0" marR="4572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5.0%</a:t>
                      </a:r>
                    </a:p>
                  </a:txBody>
                  <a:tcPr marL="0" marR="4572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6.5%</a:t>
                      </a:r>
                    </a:p>
                  </a:txBody>
                  <a:tcPr marL="0" marR="4572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18.1%</a:t>
                      </a:r>
                    </a:p>
                  </a:txBody>
                  <a:tcPr marL="0" marR="4572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6.0%</a:t>
                      </a:r>
                    </a:p>
                  </a:txBody>
                  <a:tcPr marL="0" marR="4572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9.6%</a:t>
                      </a:r>
                    </a:p>
                  </a:txBody>
                  <a:tcPr marL="0" marR="4572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19.4%</a:t>
                      </a:r>
                    </a:p>
                  </a:txBody>
                  <a:tcPr marL="0" marR="4572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813000"/>
                  </a:ext>
                </a:extLst>
              </a:tr>
              <a:tr h="534286">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12/20/2018</a:t>
                      </a:r>
                    </a:p>
                  </a:txBody>
                  <a:tcPr marL="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3">
                        <a:lumMod val="40000"/>
                        <a:lumOff val="60000"/>
                      </a:schemeClr>
                    </a:solidFill>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8/1/2019</a:t>
                      </a:r>
                    </a:p>
                  </a:txBody>
                  <a:tcPr marL="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3">
                        <a:lumMod val="40000"/>
                        <a:lumOff val="60000"/>
                      </a:schemeClr>
                    </a:solidFill>
                  </a:tcPr>
                </a:tc>
                <a:tc>
                  <a:txBody>
                    <a:bodyPr/>
                    <a:lstStyle/>
                    <a:p>
                      <a:pPr algn="r" fontAlgn="b"/>
                      <a:r>
                        <a:rPr lang="en-US" sz="1200" b="0" i="0" u="none" strike="noStrike">
                          <a:effectLst/>
                          <a:latin typeface="Open Sans" panose="020B0606030504020204" pitchFamily="34" charset="0"/>
                          <a:ea typeface="Open Sans" panose="020B0606030504020204" pitchFamily="34" charset="0"/>
                          <a:cs typeface="Open Sans" panose="020B0606030504020204" pitchFamily="34" charset="0"/>
                        </a:rPr>
                        <a:t>0.6%</a:t>
                      </a:r>
                    </a:p>
                  </a:txBody>
                  <a:tcPr marL="0" marR="4572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2.6%</a:t>
                      </a:r>
                    </a:p>
                  </a:txBody>
                  <a:tcPr marL="0" marR="4572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15.7%</a:t>
                      </a:r>
                    </a:p>
                  </a:txBody>
                  <a:tcPr marL="0" marR="4572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1200" b="0" i="0" u="none" strike="noStrike">
                          <a:effectLst/>
                          <a:latin typeface="Open Sans" panose="020B0606030504020204" pitchFamily="34" charset="0"/>
                          <a:ea typeface="Open Sans" panose="020B0606030504020204" pitchFamily="34" charset="0"/>
                          <a:cs typeface="Open Sans" panose="020B0606030504020204" pitchFamily="34" charset="0"/>
                        </a:rPr>
                        <a:t>1.2%</a:t>
                      </a:r>
                    </a:p>
                  </a:txBody>
                  <a:tcPr marL="0" marR="4572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6.1%</a:t>
                      </a:r>
                    </a:p>
                  </a:txBody>
                  <a:tcPr marL="0" marR="4572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19.6%</a:t>
                      </a:r>
                    </a:p>
                  </a:txBody>
                  <a:tcPr marL="0" marR="4572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2.1%</a:t>
                      </a:r>
                    </a:p>
                  </a:txBody>
                  <a:tcPr marL="0" marR="4572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9.0%</a:t>
                      </a:r>
                    </a:p>
                  </a:txBody>
                  <a:tcPr marL="0" marR="4572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30.6%</a:t>
                      </a:r>
                    </a:p>
                  </a:txBody>
                  <a:tcPr marL="0" marR="4572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1.4%</a:t>
                      </a:r>
                    </a:p>
                  </a:txBody>
                  <a:tcPr marL="0" marR="4572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7.5%</a:t>
                      </a:r>
                    </a:p>
                  </a:txBody>
                  <a:tcPr marL="0" marR="4572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19.9%</a:t>
                      </a:r>
                    </a:p>
                  </a:txBody>
                  <a:tcPr marL="0" marR="4572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2355089940"/>
                  </a:ext>
                </a:extLst>
              </a:tr>
              <a:tr h="534286">
                <a:tc>
                  <a:txBody>
                    <a:bodyPr/>
                    <a:lstStyle/>
                    <a:p>
                      <a:pPr algn="l" fontAlgn="b"/>
                      <a:r>
                        <a:rPr lang="en-US" sz="1200" b="0" i="0" u="none" strike="noStrike">
                          <a:effectLst/>
                          <a:latin typeface="Open Sans" panose="020B0606030504020204" pitchFamily="34" charset="0"/>
                          <a:ea typeface="Open Sans" panose="020B0606030504020204" pitchFamily="34" charset="0"/>
                          <a:cs typeface="Open Sans" panose="020B060603050402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n-US" sz="1200" b="0" i="0" u="none" strike="noStrike">
                          <a:effectLst/>
                          <a:latin typeface="Open Sans" panose="020B0606030504020204" pitchFamily="34" charset="0"/>
                          <a:ea typeface="Open Sans" panose="020B0606030504020204" pitchFamily="34" charset="0"/>
                          <a:cs typeface="Open Sans" panose="020B060603050402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200" b="0" i="0" u="none" strike="noStrike">
                          <a:effectLst/>
                          <a:latin typeface="Open Sans" panose="020B0606030504020204" pitchFamily="34" charset="0"/>
                          <a:ea typeface="Open Sans" panose="020B0606030504020204" pitchFamily="34" charset="0"/>
                          <a:cs typeface="Open Sans" panose="020B060603050402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200" b="0" i="0" u="none" strike="noStrike">
                          <a:effectLst/>
                          <a:latin typeface="Open Sans" panose="020B0606030504020204" pitchFamily="34" charset="0"/>
                          <a:ea typeface="Open Sans" panose="020B0606030504020204" pitchFamily="34" charset="0"/>
                          <a:cs typeface="Open Sans" panose="020B060603050402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4503215"/>
                  </a:ext>
                </a:extLst>
              </a:tr>
              <a:tr h="534286">
                <a:tc>
                  <a:txBody>
                    <a:bodyPr/>
                    <a:lstStyle/>
                    <a:p>
                      <a:pPr algn="l" fontAlgn="b"/>
                      <a:r>
                        <a:rPr lang="en-US" sz="1200" b="0" i="0" u="none" strike="noStrike">
                          <a:effectLst/>
                          <a:latin typeface="Open Sans" panose="020B0606030504020204" pitchFamily="34" charset="0"/>
                          <a:ea typeface="Open Sans" panose="020B0606030504020204" pitchFamily="34" charset="0"/>
                          <a:cs typeface="Open Sans" panose="020B060603050402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Average</a:t>
                      </a:r>
                    </a:p>
                  </a:txBody>
                  <a:tcPr marL="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1.3%</a:t>
                      </a:r>
                    </a:p>
                  </a:txBody>
                  <a:tcPr marL="0" marR="4572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3.1%</a:t>
                      </a:r>
                    </a:p>
                  </a:txBody>
                  <a:tcPr marL="0" marR="457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6.4%</a:t>
                      </a:r>
                    </a:p>
                  </a:txBody>
                  <a:tcPr marL="0" marR="4572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2.7%</a:t>
                      </a:r>
                    </a:p>
                  </a:txBody>
                  <a:tcPr marL="0" marR="4572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1200" b="0" i="0" u="none" strike="noStrike">
                          <a:effectLst/>
                          <a:latin typeface="Open Sans" panose="020B0606030504020204" pitchFamily="34" charset="0"/>
                          <a:ea typeface="Open Sans" panose="020B0606030504020204" pitchFamily="34" charset="0"/>
                          <a:cs typeface="Open Sans" panose="020B0606030504020204" pitchFamily="34" charset="0"/>
                        </a:rPr>
                        <a:t>6.0%</a:t>
                      </a:r>
                    </a:p>
                  </a:txBody>
                  <a:tcPr marL="0" marR="457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9.6%</a:t>
                      </a:r>
                    </a:p>
                  </a:txBody>
                  <a:tcPr marL="0" marR="4572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1200" b="0" i="0" u="none" strike="noStrike">
                          <a:effectLst/>
                          <a:latin typeface="Open Sans" panose="020B0606030504020204" pitchFamily="34" charset="0"/>
                          <a:ea typeface="Open Sans" panose="020B0606030504020204" pitchFamily="34" charset="0"/>
                          <a:cs typeface="Open Sans" panose="020B0606030504020204" pitchFamily="34" charset="0"/>
                        </a:rPr>
                        <a:t>5.2%</a:t>
                      </a:r>
                    </a:p>
                  </a:txBody>
                  <a:tcPr marL="0" marR="4572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10.9%</a:t>
                      </a:r>
                    </a:p>
                  </a:txBody>
                  <a:tcPr marL="0" marR="457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13.6%</a:t>
                      </a:r>
                    </a:p>
                  </a:txBody>
                  <a:tcPr marL="0" marR="4572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3.6%</a:t>
                      </a:r>
                    </a:p>
                  </a:txBody>
                  <a:tcPr marL="0" marR="4572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8.3%</a:t>
                      </a:r>
                    </a:p>
                  </a:txBody>
                  <a:tcPr marL="0" marR="457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1200" b="0" i="0" u="none" strike="noStrike" dirty="0">
                          <a:effectLst/>
                          <a:latin typeface="Open Sans" panose="020B0606030504020204" pitchFamily="34" charset="0"/>
                          <a:ea typeface="Open Sans" panose="020B0606030504020204" pitchFamily="34" charset="0"/>
                          <a:cs typeface="Open Sans" panose="020B0606030504020204" pitchFamily="34" charset="0"/>
                        </a:rPr>
                        <a:t>11.2%</a:t>
                      </a:r>
                    </a:p>
                  </a:txBody>
                  <a:tcPr marL="0" marR="4572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605383211"/>
                  </a:ext>
                </a:extLst>
              </a:tr>
            </a:tbl>
          </a:graphicData>
        </a:graphic>
      </p:graphicFrame>
    </p:spTree>
    <p:custDataLst>
      <p:tags r:id="rId1"/>
    </p:custDataLst>
    <p:extLst>
      <p:ext uri="{BB962C8B-B14F-4D97-AF65-F5344CB8AC3E}">
        <p14:creationId xmlns:p14="http://schemas.microsoft.com/office/powerpoint/2010/main" val="131280965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7373FF-32B7-4A54-9293-91D48955A8A5}"/>
              </a:ext>
            </a:extLst>
          </p:cNvPr>
          <p:cNvSpPr>
            <a:spLocks noGrp="1"/>
          </p:cNvSpPr>
          <p:nvPr>
            <p:ph type="body" sz="quarter" idx="10"/>
          </p:nvPr>
        </p:nvSpPr>
        <p:spPr/>
        <p:txBody>
          <a:bodyPr/>
          <a:lstStyle/>
          <a:p>
            <a:endParaRPr lang="en-US"/>
          </a:p>
        </p:txBody>
      </p:sp>
      <p:sp>
        <p:nvSpPr>
          <p:cNvPr id="5" name="Rectangle 3"/>
          <p:cNvSpPr>
            <a:spLocks noGrp="1" noChangeArrowheads="1"/>
          </p:cNvSpPr>
          <p:nvPr>
            <p:ph idx="1"/>
          </p:nvPr>
        </p:nvSpPr>
        <p:spPr/>
        <p:txBody>
          <a:bodyPr/>
          <a:lstStyle/>
          <a:p>
            <a:pPr>
              <a:buClr>
                <a:srgbClr val="FFC000"/>
              </a:buClr>
              <a:buSzPct val="100000"/>
              <a:buFont typeface="Wingdings" panose="05000000000000000000" pitchFamily="2" charset="2"/>
              <a:buChar char="§"/>
            </a:pPr>
            <a:r>
              <a:rPr lang="en-US" dirty="0"/>
              <a:t>Forward P/Es near long-term averages</a:t>
            </a:r>
          </a:p>
          <a:p>
            <a:pPr>
              <a:buClr>
                <a:srgbClr val="FFC000"/>
              </a:buClr>
              <a:buSzPct val="100000"/>
              <a:buFont typeface="Wingdings" panose="05000000000000000000" pitchFamily="2" charset="2"/>
              <a:buChar char="§"/>
            </a:pPr>
            <a:r>
              <a:rPr lang="en-US" dirty="0"/>
              <a:t>Mid/Small cheaper than large; International cheaper than US</a:t>
            </a:r>
          </a:p>
          <a:p>
            <a:pPr>
              <a:buClr>
                <a:srgbClr val="FFC000"/>
              </a:buClr>
              <a:buSzPct val="100000"/>
              <a:buFont typeface="Wingdings" panose="05000000000000000000" pitchFamily="2" charset="2"/>
              <a:buChar char="§"/>
            </a:pPr>
            <a:r>
              <a:rPr lang="en-US" dirty="0"/>
              <a:t>Downward earnings estimate revisions have slowed/ended</a:t>
            </a:r>
          </a:p>
          <a:p>
            <a:pPr lvl="0">
              <a:buClr>
                <a:srgbClr val="FFC000"/>
              </a:buClr>
              <a:buSzPct val="100000"/>
              <a:buFont typeface="Wingdings" panose="05000000000000000000" pitchFamily="2" charset="2"/>
              <a:buChar char="§"/>
            </a:pPr>
            <a:r>
              <a:rPr lang="en-US" dirty="0"/>
              <a:t>Why does this matter?</a:t>
            </a:r>
            <a:br>
              <a:rPr lang="en-US" dirty="0"/>
            </a:br>
            <a:r>
              <a:rPr lang="en-US" i="1" dirty="0"/>
              <a:t>We believe stocks still have appreciation potential</a:t>
            </a:r>
          </a:p>
        </p:txBody>
      </p:sp>
      <p:sp>
        <p:nvSpPr>
          <p:cNvPr id="14338" name="Rectangle 2"/>
          <p:cNvSpPr>
            <a:spLocks noGrp="1" noChangeArrowheads="1"/>
          </p:cNvSpPr>
          <p:nvPr>
            <p:ph type="title"/>
          </p:nvPr>
        </p:nvSpPr>
        <p:spPr/>
        <p:txBody>
          <a:bodyPr/>
          <a:lstStyle/>
          <a:p>
            <a:r>
              <a:rPr lang="en-US" dirty="0"/>
              <a:t>Why Did We Keep Valuation Gauge Neutral?</a:t>
            </a:r>
          </a:p>
        </p:txBody>
      </p:sp>
      <p:sp>
        <p:nvSpPr>
          <p:cNvPr id="3" name="Text Placeholder 2">
            <a:extLst>
              <a:ext uri="{FF2B5EF4-FFF2-40B4-BE49-F238E27FC236}">
                <a16:creationId xmlns:a16="http://schemas.microsoft.com/office/drawing/2014/main" id="{5DB529E8-25C3-4481-8196-07871A10ACFA}"/>
              </a:ext>
            </a:extLst>
          </p:cNvPr>
          <p:cNvSpPr>
            <a:spLocks noGrp="1"/>
          </p:cNvSpPr>
          <p:nvPr>
            <p:ph type="body" sz="quarter" idx="11"/>
          </p:nvPr>
        </p:nvSpPr>
        <p:spPr/>
        <p:txBody>
          <a:bodyPr/>
          <a:lstStyle/>
          <a:p>
            <a:endParaRPr lang="en-US"/>
          </a:p>
        </p:txBody>
      </p:sp>
      <p:pic>
        <p:nvPicPr>
          <p:cNvPr id="7" name="Picture 6" descr="A picture containing sunburst chart&#10;&#10;Description automatically generated">
            <a:extLst>
              <a:ext uri="{FF2B5EF4-FFF2-40B4-BE49-F238E27FC236}">
                <a16:creationId xmlns:a16="http://schemas.microsoft.com/office/drawing/2014/main" id="{B059E26F-89D6-D8F0-D414-9D3B047BE18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739" t="28889" r="35617" b="35555"/>
          <a:stretch/>
        </p:blipFill>
        <p:spPr>
          <a:xfrm>
            <a:off x="576262" y="1828800"/>
            <a:ext cx="1938338" cy="2819400"/>
          </a:xfrm>
          <a:prstGeom prst="rect">
            <a:avLst/>
          </a:prstGeom>
        </p:spPr>
      </p:pic>
    </p:spTree>
    <p:custDataLst>
      <p:tags r:id="rId1"/>
    </p:custDataLst>
    <p:extLst>
      <p:ext uri="{BB962C8B-B14F-4D97-AF65-F5344CB8AC3E}">
        <p14:creationId xmlns:p14="http://schemas.microsoft.com/office/powerpoint/2010/main" val="316088841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Text Placeholder 6">
            <a:extLst>
              <a:ext uri="{FF2B5EF4-FFF2-40B4-BE49-F238E27FC236}">
                <a16:creationId xmlns:a16="http://schemas.microsoft.com/office/drawing/2014/main" id="{F36EC172-B8AB-43E0-BC62-85539415F37E}"/>
              </a:ext>
            </a:extLst>
          </p:cNvPr>
          <p:cNvSpPr>
            <a:spLocks noGrp="1"/>
          </p:cNvSpPr>
          <p:nvPr>
            <p:ph type="body" sz="quarter" idx="10"/>
          </p:nvPr>
        </p:nvSpPr>
        <p:spPr/>
        <p:txBody>
          <a:bodyPr/>
          <a:lstStyle/>
          <a:p>
            <a:endParaRPr lang="en-US" dirty="0"/>
          </a:p>
        </p:txBody>
      </p:sp>
      <p:sp>
        <p:nvSpPr>
          <p:cNvPr id="14338" name="Rectangle 2"/>
          <p:cNvSpPr>
            <a:spLocks noGrp="1" noChangeArrowheads="1"/>
          </p:cNvSpPr>
          <p:nvPr>
            <p:ph type="title"/>
          </p:nvPr>
        </p:nvSpPr>
        <p:spPr>
          <a:xfrm>
            <a:off x="838200" y="76201"/>
            <a:ext cx="11138154" cy="644607"/>
          </a:xfrm>
        </p:spPr>
        <p:txBody>
          <a:bodyPr/>
          <a:lstStyle/>
          <a:p>
            <a:r>
              <a:rPr lang="en-US" dirty="0"/>
              <a:t>Tech Pushing Market Multiple Higher</a:t>
            </a:r>
          </a:p>
        </p:txBody>
      </p:sp>
      <p:sp>
        <p:nvSpPr>
          <p:cNvPr id="8" name="Text Placeholder 7">
            <a:extLst>
              <a:ext uri="{FF2B5EF4-FFF2-40B4-BE49-F238E27FC236}">
                <a16:creationId xmlns:a16="http://schemas.microsoft.com/office/drawing/2014/main" id="{8BEF9172-EB1A-437D-9376-FFA28D037A11}"/>
              </a:ext>
            </a:extLst>
          </p:cNvPr>
          <p:cNvSpPr>
            <a:spLocks noGrp="1"/>
          </p:cNvSpPr>
          <p:nvPr>
            <p:ph type="body" sz="quarter" idx="11"/>
          </p:nvPr>
        </p:nvSpPr>
        <p:spPr/>
        <p:txBody>
          <a:bodyPr/>
          <a:lstStyle/>
          <a:p>
            <a:r>
              <a:rPr lang="en-US" dirty="0"/>
              <a:t>For illustrative purposes only. Past performance is not indicative of future results.</a:t>
            </a:r>
          </a:p>
        </p:txBody>
      </p:sp>
      <p:pic>
        <p:nvPicPr>
          <p:cNvPr id="9" name="Picture 8" descr="A graph of stock market&#10;&#10;Description automatically generated">
            <a:extLst>
              <a:ext uri="{FF2B5EF4-FFF2-40B4-BE49-F238E27FC236}">
                <a16:creationId xmlns:a16="http://schemas.microsoft.com/office/drawing/2014/main" id="{71B6DD7C-3AD1-C74F-EDE3-B82D2C4FB6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365" y="868669"/>
            <a:ext cx="10591822" cy="5303531"/>
          </a:xfrm>
          <a:prstGeom prst="rect">
            <a:avLst/>
          </a:prstGeom>
        </p:spPr>
      </p:pic>
    </p:spTree>
    <p:custDataLst>
      <p:tags r:id="rId1"/>
    </p:custDataLst>
    <p:extLst>
      <p:ext uri="{BB962C8B-B14F-4D97-AF65-F5344CB8AC3E}">
        <p14:creationId xmlns:p14="http://schemas.microsoft.com/office/powerpoint/2010/main" val="189173918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Text Placeholder 6">
            <a:extLst>
              <a:ext uri="{FF2B5EF4-FFF2-40B4-BE49-F238E27FC236}">
                <a16:creationId xmlns:a16="http://schemas.microsoft.com/office/drawing/2014/main" id="{F36EC172-B8AB-43E0-BC62-85539415F37E}"/>
              </a:ext>
            </a:extLst>
          </p:cNvPr>
          <p:cNvSpPr>
            <a:spLocks noGrp="1"/>
          </p:cNvSpPr>
          <p:nvPr>
            <p:ph type="body" sz="quarter" idx="10"/>
          </p:nvPr>
        </p:nvSpPr>
        <p:spPr/>
        <p:txBody>
          <a:bodyPr/>
          <a:lstStyle/>
          <a:p>
            <a:endParaRPr lang="en-US" dirty="0"/>
          </a:p>
        </p:txBody>
      </p:sp>
      <p:sp>
        <p:nvSpPr>
          <p:cNvPr id="14338" name="Rectangle 2"/>
          <p:cNvSpPr>
            <a:spLocks noGrp="1" noChangeArrowheads="1"/>
          </p:cNvSpPr>
          <p:nvPr>
            <p:ph type="title"/>
          </p:nvPr>
        </p:nvSpPr>
        <p:spPr>
          <a:xfrm>
            <a:off x="838200" y="76201"/>
            <a:ext cx="11138154" cy="644607"/>
          </a:xfrm>
        </p:spPr>
        <p:txBody>
          <a:bodyPr/>
          <a:lstStyle/>
          <a:p>
            <a:r>
              <a:rPr lang="en-US" dirty="0"/>
              <a:t>Mid &amp; Small Look Cheaper</a:t>
            </a:r>
          </a:p>
        </p:txBody>
      </p:sp>
      <p:sp>
        <p:nvSpPr>
          <p:cNvPr id="8" name="Text Placeholder 7">
            <a:extLst>
              <a:ext uri="{FF2B5EF4-FFF2-40B4-BE49-F238E27FC236}">
                <a16:creationId xmlns:a16="http://schemas.microsoft.com/office/drawing/2014/main" id="{8BEF9172-EB1A-437D-9376-FFA28D037A11}"/>
              </a:ext>
            </a:extLst>
          </p:cNvPr>
          <p:cNvSpPr>
            <a:spLocks noGrp="1"/>
          </p:cNvSpPr>
          <p:nvPr>
            <p:ph type="body" sz="quarter" idx="11"/>
          </p:nvPr>
        </p:nvSpPr>
        <p:spPr/>
        <p:txBody>
          <a:bodyPr/>
          <a:lstStyle/>
          <a:p>
            <a:r>
              <a:rPr lang="en-US" dirty="0"/>
              <a:t>For illustrative purposes only. Past performance is not indicative of future results.</a:t>
            </a:r>
          </a:p>
        </p:txBody>
      </p:sp>
      <p:pic>
        <p:nvPicPr>
          <p:cNvPr id="4" name="Picture 3" descr="A screen shot of a graph&#10;&#10;Description automatically generated">
            <a:extLst>
              <a:ext uri="{FF2B5EF4-FFF2-40B4-BE49-F238E27FC236}">
                <a16:creationId xmlns:a16="http://schemas.microsoft.com/office/drawing/2014/main" id="{61FB09E9-D9A3-74EB-797B-E847D78FB4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 y="873208"/>
            <a:ext cx="10591822" cy="5303531"/>
          </a:xfrm>
          <a:prstGeom prst="rect">
            <a:avLst/>
          </a:prstGeom>
        </p:spPr>
      </p:pic>
    </p:spTree>
    <p:custDataLst>
      <p:tags r:id="rId1"/>
    </p:custDataLst>
    <p:extLst>
      <p:ext uri="{BB962C8B-B14F-4D97-AF65-F5344CB8AC3E}">
        <p14:creationId xmlns:p14="http://schemas.microsoft.com/office/powerpoint/2010/main" val="377845760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Text Placeholder 6">
            <a:extLst>
              <a:ext uri="{FF2B5EF4-FFF2-40B4-BE49-F238E27FC236}">
                <a16:creationId xmlns:a16="http://schemas.microsoft.com/office/drawing/2014/main" id="{F36EC172-B8AB-43E0-BC62-85539415F37E}"/>
              </a:ext>
            </a:extLst>
          </p:cNvPr>
          <p:cNvSpPr>
            <a:spLocks noGrp="1"/>
          </p:cNvSpPr>
          <p:nvPr>
            <p:ph type="body" sz="quarter" idx="10"/>
          </p:nvPr>
        </p:nvSpPr>
        <p:spPr/>
        <p:txBody>
          <a:bodyPr/>
          <a:lstStyle/>
          <a:p>
            <a:endParaRPr lang="en-US" dirty="0"/>
          </a:p>
        </p:txBody>
      </p:sp>
      <p:sp>
        <p:nvSpPr>
          <p:cNvPr id="14338" name="Rectangle 2"/>
          <p:cNvSpPr>
            <a:spLocks noGrp="1" noChangeArrowheads="1"/>
          </p:cNvSpPr>
          <p:nvPr>
            <p:ph type="title"/>
          </p:nvPr>
        </p:nvSpPr>
        <p:spPr>
          <a:xfrm>
            <a:off x="838200" y="76201"/>
            <a:ext cx="11138154" cy="644607"/>
          </a:xfrm>
        </p:spPr>
        <p:txBody>
          <a:bodyPr/>
          <a:lstStyle/>
          <a:p>
            <a:r>
              <a:rPr lang="en-US" dirty="0"/>
              <a:t>International Cheaper Than US</a:t>
            </a:r>
          </a:p>
        </p:txBody>
      </p:sp>
      <p:sp>
        <p:nvSpPr>
          <p:cNvPr id="8" name="Text Placeholder 7">
            <a:extLst>
              <a:ext uri="{FF2B5EF4-FFF2-40B4-BE49-F238E27FC236}">
                <a16:creationId xmlns:a16="http://schemas.microsoft.com/office/drawing/2014/main" id="{8BEF9172-EB1A-437D-9376-FFA28D037A11}"/>
              </a:ext>
            </a:extLst>
          </p:cNvPr>
          <p:cNvSpPr>
            <a:spLocks noGrp="1"/>
          </p:cNvSpPr>
          <p:nvPr>
            <p:ph type="body" sz="quarter" idx="11"/>
          </p:nvPr>
        </p:nvSpPr>
        <p:spPr/>
        <p:txBody>
          <a:bodyPr/>
          <a:lstStyle/>
          <a:p>
            <a:r>
              <a:rPr lang="en-US" dirty="0"/>
              <a:t>For </a:t>
            </a:r>
            <a:r>
              <a:rPr lang="en-US" dirty="0" err="1"/>
              <a:t>For</a:t>
            </a:r>
            <a:r>
              <a:rPr lang="en-US" dirty="0"/>
              <a:t> illustrative purposes only. Past performance is not indicative of future results.</a:t>
            </a:r>
          </a:p>
        </p:txBody>
      </p:sp>
      <p:pic>
        <p:nvPicPr>
          <p:cNvPr id="3" name="Picture 2" descr="A graph of stock market&#10;&#10;Description automatically generated">
            <a:extLst>
              <a:ext uri="{FF2B5EF4-FFF2-40B4-BE49-F238E27FC236}">
                <a16:creationId xmlns:a16="http://schemas.microsoft.com/office/drawing/2014/main" id="{5B34E956-CA4A-B0EC-6CB4-4E0EA9BB34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3933" y="873208"/>
            <a:ext cx="10646686" cy="5303531"/>
          </a:xfrm>
          <a:prstGeom prst="rect">
            <a:avLst/>
          </a:prstGeom>
        </p:spPr>
      </p:pic>
    </p:spTree>
    <p:custDataLst>
      <p:tags r:id="rId1"/>
    </p:custDataLst>
    <p:extLst>
      <p:ext uri="{BB962C8B-B14F-4D97-AF65-F5344CB8AC3E}">
        <p14:creationId xmlns:p14="http://schemas.microsoft.com/office/powerpoint/2010/main" val="144413484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441C49-F80A-41EB-BA2B-8216D291B047}"/>
              </a:ext>
            </a:extLst>
          </p:cNvPr>
          <p:cNvSpPr>
            <a:spLocks noGrp="1"/>
          </p:cNvSpPr>
          <p:nvPr>
            <p:ph type="body" sz="quarter" idx="10"/>
          </p:nvPr>
        </p:nvSpPr>
        <p:spPr/>
        <p:txBody>
          <a:bodyPr/>
          <a:lstStyle/>
          <a:p>
            <a:endParaRPr lang="en-US"/>
          </a:p>
        </p:txBody>
      </p:sp>
      <p:sp>
        <p:nvSpPr>
          <p:cNvPr id="5" name="Rectangle 3"/>
          <p:cNvSpPr>
            <a:spLocks noGrp="1" noChangeArrowheads="1"/>
          </p:cNvSpPr>
          <p:nvPr>
            <p:ph idx="1"/>
          </p:nvPr>
        </p:nvSpPr>
        <p:spPr/>
        <p:txBody>
          <a:bodyPr/>
          <a:lstStyle/>
          <a:p>
            <a:pPr>
              <a:buClr>
                <a:srgbClr val="FFC000"/>
              </a:buClr>
              <a:buSzPct val="100000"/>
              <a:buFont typeface="Wingdings" panose="05000000000000000000" pitchFamily="2" charset="2"/>
              <a:buChar char="§"/>
            </a:pPr>
            <a:endParaRPr lang="en-US" dirty="0"/>
          </a:p>
          <a:p>
            <a:pPr>
              <a:buClr>
                <a:srgbClr val="FFC000"/>
              </a:buClr>
              <a:buSzPct val="100000"/>
              <a:buFont typeface="Wingdings" panose="05000000000000000000" pitchFamily="2" charset="2"/>
              <a:buChar char="§"/>
            </a:pPr>
            <a:r>
              <a:rPr lang="en-US" dirty="0"/>
              <a:t>Investors have become bullish! That’s not good!</a:t>
            </a:r>
          </a:p>
          <a:p>
            <a:pPr>
              <a:buClr>
                <a:srgbClr val="FFC000"/>
              </a:buClr>
              <a:buSzPct val="100000"/>
              <a:buFont typeface="Wingdings" panose="05000000000000000000" pitchFamily="2" charset="2"/>
              <a:buChar char="§"/>
            </a:pPr>
            <a:r>
              <a:rPr lang="en-US" dirty="0"/>
              <a:t>Very sensitive gauge — can change quickly</a:t>
            </a:r>
          </a:p>
          <a:p>
            <a:pPr>
              <a:buClr>
                <a:srgbClr val="FFC000"/>
              </a:buClr>
              <a:buSzPct val="100000"/>
              <a:buFont typeface="Wingdings" panose="05000000000000000000" pitchFamily="2" charset="2"/>
              <a:buChar char="§"/>
            </a:pPr>
            <a:r>
              <a:rPr lang="en-US" dirty="0"/>
              <a:t>Low volatility showing complacency</a:t>
            </a:r>
          </a:p>
          <a:p>
            <a:pPr lvl="0">
              <a:buClr>
                <a:srgbClr val="FFC000"/>
              </a:buClr>
              <a:buSzPct val="100000"/>
              <a:buFont typeface="Wingdings" panose="05000000000000000000" pitchFamily="2" charset="2"/>
              <a:buChar char="§"/>
            </a:pPr>
            <a:r>
              <a:rPr lang="en-US" dirty="0"/>
              <a:t>Why does this matter?</a:t>
            </a:r>
            <a:br>
              <a:rPr lang="en-US" dirty="0"/>
            </a:br>
            <a:r>
              <a:rPr lang="en-US" i="1" dirty="0"/>
              <a:t>Bottoms are formed when fear levels are high</a:t>
            </a:r>
          </a:p>
        </p:txBody>
      </p:sp>
      <p:sp>
        <p:nvSpPr>
          <p:cNvPr id="14338" name="Rectangle 2"/>
          <p:cNvSpPr>
            <a:spLocks noGrp="1" noChangeArrowheads="1"/>
          </p:cNvSpPr>
          <p:nvPr>
            <p:ph type="title"/>
          </p:nvPr>
        </p:nvSpPr>
        <p:spPr>
          <a:xfrm>
            <a:off x="3124200" y="241761"/>
            <a:ext cx="9067800" cy="1282239"/>
          </a:xfrm>
        </p:spPr>
        <p:txBody>
          <a:bodyPr/>
          <a:lstStyle/>
          <a:p>
            <a:r>
              <a:rPr lang="en-US" dirty="0"/>
              <a:t>Why Did We Move the Investor Sentiment Gauge backwards 2 Notches into Negative Territory?</a:t>
            </a:r>
          </a:p>
        </p:txBody>
      </p:sp>
      <p:sp>
        <p:nvSpPr>
          <p:cNvPr id="3" name="Text Placeholder 2">
            <a:extLst>
              <a:ext uri="{FF2B5EF4-FFF2-40B4-BE49-F238E27FC236}">
                <a16:creationId xmlns:a16="http://schemas.microsoft.com/office/drawing/2014/main" id="{DC193BEF-3F5B-4A25-9A5D-F7AE1B1CF78E}"/>
              </a:ext>
            </a:extLst>
          </p:cNvPr>
          <p:cNvSpPr>
            <a:spLocks noGrp="1"/>
          </p:cNvSpPr>
          <p:nvPr>
            <p:ph type="body" sz="quarter" idx="11"/>
          </p:nvPr>
        </p:nvSpPr>
        <p:spPr/>
        <p:txBody>
          <a:bodyPr/>
          <a:lstStyle/>
          <a:p>
            <a:endParaRPr lang="en-US"/>
          </a:p>
        </p:txBody>
      </p:sp>
      <p:pic>
        <p:nvPicPr>
          <p:cNvPr id="8" name="Picture 7" descr="A screen shot of a video game&#10;&#10;Description automatically generated">
            <a:extLst>
              <a:ext uri="{FF2B5EF4-FFF2-40B4-BE49-F238E27FC236}">
                <a16:creationId xmlns:a16="http://schemas.microsoft.com/office/drawing/2014/main" id="{1F12C608-F5A1-A013-48EF-70582D5F66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802" t="33056" r="32378" b="33611"/>
          <a:stretch/>
        </p:blipFill>
        <p:spPr>
          <a:xfrm>
            <a:off x="158552" y="2074333"/>
            <a:ext cx="2438400" cy="2709333"/>
          </a:xfrm>
          <a:prstGeom prst="rect">
            <a:avLst/>
          </a:prstGeom>
        </p:spPr>
      </p:pic>
    </p:spTree>
    <p:custDataLst>
      <p:tags r:id="rId1"/>
    </p:custDataLst>
    <p:extLst>
      <p:ext uri="{BB962C8B-B14F-4D97-AF65-F5344CB8AC3E}">
        <p14:creationId xmlns:p14="http://schemas.microsoft.com/office/powerpoint/2010/main" val="127741959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Text Placeholder 6">
            <a:extLst>
              <a:ext uri="{FF2B5EF4-FFF2-40B4-BE49-F238E27FC236}">
                <a16:creationId xmlns:a16="http://schemas.microsoft.com/office/drawing/2014/main" id="{F36EC172-B8AB-43E0-BC62-85539415F37E}"/>
              </a:ext>
            </a:extLst>
          </p:cNvPr>
          <p:cNvSpPr>
            <a:spLocks noGrp="1"/>
          </p:cNvSpPr>
          <p:nvPr>
            <p:ph type="body" sz="quarter" idx="10"/>
          </p:nvPr>
        </p:nvSpPr>
        <p:spPr/>
        <p:txBody>
          <a:bodyPr/>
          <a:lstStyle/>
          <a:p>
            <a:endParaRPr lang="en-US" dirty="0"/>
          </a:p>
        </p:txBody>
      </p:sp>
      <p:sp>
        <p:nvSpPr>
          <p:cNvPr id="14338" name="Rectangle 2"/>
          <p:cNvSpPr>
            <a:spLocks noGrp="1" noChangeArrowheads="1"/>
          </p:cNvSpPr>
          <p:nvPr>
            <p:ph type="title"/>
          </p:nvPr>
        </p:nvSpPr>
        <p:spPr/>
        <p:txBody>
          <a:bodyPr/>
          <a:lstStyle/>
          <a:p>
            <a:r>
              <a:rPr lang="en-US" dirty="0"/>
              <a:t>Bullishness Suggests a Headwind for the Market</a:t>
            </a:r>
          </a:p>
        </p:txBody>
      </p:sp>
      <p:sp>
        <p:nvSpPr>
          <p:cNvPr id="6" name="Text Placeholder 5">
            <a:extLst>
              <a:ext uri="{FF2B5EF4-FFF2-40B4-BE49-F238E27FC236}">
                <a16:creationId xmlns:a16="http://schemas.microsoft.com/office/drawing/2014/main" id="{D0FF0951-33F0-5D24-D57B-C52448214BBC}"/>
              </a:ext>
            </a:extLst>
          </p:cNvPr>
          <p:cNvSpPr>
            <a:spLocks noGrp="1"/>
          </p:cNvSpPr>
          <p:nvPr>
            <p:ph type="body" sz="quarter" idx="11"/>
          </p:nvPr>
        </p:nvSpPr>
        <p:spPr/>
        <p:txBody>
          <a:bodyPr/>
          <a:lstStyle/>
          <a:p>
            <a:r>
              <a:rPr lang="en-US" dirty="0"/>
              <a:t>For illustrative purposes only. Past performance is not indicative of future results.</a:t>
            </a:r>
          </a:p>
        </p:txBody>
      </p:sp>
      <p:pic>
        <p:nvPicPr>
          <p:cNvPr id="4" name="Picture 3" descr="A graph of a graph of a graph of a graph of a graph of a graph of a graph of a graph of a graph of a graph of a graph of a graph of a graph of&#10;&#10;Description automatically generated">
            <a:extLst>
              <a:ext uri="{FF2B5EF4-FFF2-40B4-BE49-F238E27FC236}">
                <a16:creationId xmlns:a16="http://schemas.microsoft.com/office/drawing/2014/main" id="{8500BFF1-37F8-A667-E127-5DF698149C37}"/>
              </a:ext>
            </a:extLst>
          </p:cNvPr>
          <p:cNvPicPr>
            <a:picLocks noChangeAspect="1"/>
          </p:cNvPicPr>
          <p:nvPr/>
        </p:nvPicPr>
        <p:blipFill rotWithShape="1">
          <a:blip r:embed="rId4">
            <a:extLst>
              <a:ext uri="{28A0092B-C50C-407E-A947-70E740481C1C}">
                <a14:useLocalDpi xmlns:a14="http://schemas.microsoft.com/office/drawing/2010/main" val="0"/>
              </a:ext>
            </a:extLst>
          </a:blip>
          <a:srcRect t="1207" b="715"/>
          <a:stretch/>
        </p:blipFill>
        <p:spPr>
          <a:xfrm>
            <a:off x="1295400" y="1129840"/>
            <a:ext cx="9109430" cy="5118560"/>
          </a:xfrm>
          <a:prstGeom prst="rect">
            <a:avLst/>
          </a:prstGeom>
        </p:spPr>
      </p:pic>
    </p:spTree>
    <p:custDataLst>
      <p:tags r:id="rId1"/>
    </p:custDataLst>
    <p:extLst>
      <p:ext uri="{BB962C8B-B14F-4D97-AF65-F5344CB8AC3E}">
        <p14:creationId xmlns:p14="http://schemas.microsoft.com/office/powerpoint/2010/main" val="231224361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Text Placeholder 6">
            <a:extLst>
              <a:ext uri="{FF2B5EF4-FFF2-40B4-BE49-F238E27FC236}">
                <a16:creationId xmlns:a16="http://schemas.microsoft.com/office/drawing/2014/main" id="{F36EC172-B8AB-43E0-BC62-85539415F37E}"/>
              </a:ext>
            </a:extLst>
          </p:cNvPr>
          <p:cNvSpPr>
            <a:spLocks noGrp="1"/>
          </p:cNvSpPr>
          <p:nvPr>
            <p:ph type="body" sz="quarter" idx="10"/>
          </p:nvPr>
        </p:nvSpPr>
        <p:spPr/>
        <p:txBody>
          <a:bodyPr/>
          <a:lstStyle/>
          <a:p>
            <a:r>
              <a:rPr lang="en-US" dirty="0"/>
              <a:t>Source: Bloomberg as </a:t>
            </a:r>
            <a:r>
              <a:rPr lang="en-US"/>
              <a:t>of 6/30/23</a:t>
            </a:r>
            <a:r>
              <a:rPr lang="en-US" dirty="0"/>
              <a:t>. S&amp;P 500 Index, Clark Capital</a:t>
            </a:r>
          </a:p>
        </p:txBody>
      </p:sp>
      <p:sp>
        <p:nvSpPr>
          <p:cNvPr id="14338" name="Rectangle 2"/>
          <p:cNvSpPr>
            <a:spLocks noGrp="1" noChangeArrowheads="1"/>
          </p:cNvSpPr>
          <p:nvPr>
            <p:ph type="title"/>
          </p:nvPr>
        </p:nvSpPr>
        <p:spPr/>
        <p:txBody>
          <a:bodyPr/>
          <a:lstStyle/>
          <a:p>
            <a:r>
              <a:rPr lang="en-US" dirty="0"/>
              <a:t>Volatility Lower and Mostly Better</a:t>
            </a:r>
          </a:p>
        </p:txBody>
      </p:sp>
      <p:sp>
        <p:nvSpPr>
          <p:cNvPr id="6" name="Text Placeholder 5">
            <a:extLst>
              <a:ext uri="{FF2B5EF4-FFF2-40B4-BE49-F238E27FC236}">
                <a16:creationId xmlns:a16="http://schemas.microsoft.com/office/drawing/2014/main" id="{1EB095D4-F784-A806-86C7-74EC455D1E09}"/>
              </a:ext>
            </a:extLst>
          </p:cNvPr>
          <p:cNvSpPr>
            <a:spLocks noGrp="1"/>
          </p:cNvSpPr>
          <p:nvPr>
            <p:ph type="body" sz="quarter" idx="11"/>
          </p:nvPr>
        </p:nvSpPr>
        <p:spPr/>
        <p:txBody>
          <a:bodyPr/>
          <a:lstStyle/>
          <a:p>
            <a:r>
              <a:rPr lang="en-US" dirty="0"/>
              <a:t>For illustrative purposes only. Past performance is not indicative of future results.</a:t>
            </a:r>
          </a:p>
        </p:txBody>
      </p:sp>
      <p:graphicFrame>
        <p:nvGraphicFramePr>
          <p:cNvPr id="4" name="Table 4">
            <a:extLst>
              <a:ext uri="{FF2B5EF4-FFF2-40B4-BE49-F238E27FC236}">
                <a16:creationId xmlns:a16="http://schemas.microsoft.com/office/drawing/2014/main" id="{C76AFC95-4B7C-53F1-735C-FB3F07D12F76}"/>
              </a:ext>
            </a:extLst>
          </p:cNvPr>
          <p:cNvGraphicFramePr>
            <a:graphicFrameLocks noGrp="1"/>
          </p:cNvGraphicFramePr>
          <p:nvPr>
            <p:extLst>
              <p:ext uri="{D42A27DB-BD31-4B8C-83A1-F6EECF244321}">
                <p14:modId xmlns:p14="http://schemas.microsoft.com/office/powerpoint/2010/main" val="2048295764"/>
              </p:ext>
            </p:extLst>
          </p:nvPr>
        </p:nvGraphicFramePr>
        <p:xfrm>
          <a:off x="1447800" y="1282240"/>
          <a:ext cx="10210800" cy="4839183"/>
        </p:xfrm>
        <a:graphic>
          <a:graphicData uri="http://schemas.openxmlformats.org/drawingml/2006/table">
            <a:tbl>
              <a:tblPr firstRow="1" bandRow="1">
                <a:tableStyleId>{5C22544A-7EE6-4342-B048-85BDC9FD1C3A}</a:tableStyleId>
              </a:tblPr>
              <a:tblGrid>
                <a:gridCol w="2552700">
                  <a:extLst>
                    <a:ext uri="{9D8B030D-6E8A-4147-A177-3AD203B41FA5}">
                      <a16:colId xmlns:a16="http://schemas.microsoft.com/office/drawing/2014/main" val="3094066929"/>
                    </a:ext>
                  </a:extLst>
                </a:gridCol>
                <a:gridCol w="2552700">
                  <a:extLst>
                    <a:ext uri="{9D8B030D-6E8A-4147-A177-3AD203B41FA5}">
                      <a16:colId xmlns:a16="http://schemas.microsoft.com/office/drawing/2014/main" val="1954397609"/>
                    </a:ext>
                  </a:extLst>
                </a:gridCol>
                <a:gridCol w="2552700">
                  <a:extLst>
                    <a:ext uri="{9D8B030D-6E8A-4147-A177-3AD203B41FA5}">
                      <a16:colId xmlns:a16="http://schemas.microsoft.com/office/drawing/2014/main" val="2025636370"/>
                    </a:ext>
                  </a:extLst>
                </a:gridCol>
                <a:gridCol w="2552700">
                  <a:extLst>
                    <a:ext uri="{9D8B030D-6E8A-4147-A177-3AD203B41FA5}">
                      <a16:colId xmlns:a16="http://schemas.microsoft.com/office/drawing/2014/main" val="598218841"/>
                    </a:ext>
                  </a:extLst>
                </a:gridCol>
              </a:tblGrid>
              <a:tr h="1598263">
                <a:tc>
                  <a:txBody>
                    <a:bodyPr/>
                    <a:lstStyle/>
                    <a:p>
                      <a:endParaRPr lang="en-US" sz="24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r"/>
                      <a:r>
                        <a:rPr lang="en-US" sz="2400" dirty="0">
                          <a:latin typeface="Open Sans" panose="020B0606030504020204" pitchFamily="34" charset="0"/>
                          <a:ea typeface="Open Sans" panose="020B0606030504020204" pitchFamily="34" charset="0"/>
                          <a:cs typeface="Open Sans" panose="020B0606030504020204" pitchFamily="34" charset="0"/>
                        </a:rPr>
                        <a:t>Days down </a:t>
                      </a:r>
                      <a:br>
                        <a:rPr lang="en-US" sz="2400" dirty="0">
                          <a:latin typeface="Open Sans" panose="020B0606030504020204" pitchFamily="34" charset="0"/>
                          <a:ea typeface="Open Sans" panose="020B0606030504020204" pitchFamily="34" charset="0"/>
                          <a:cs typeface="Open Sans" panose="020B0606030504020204" pitchFamily="34" charset="0"/>
                        </a:rPr>
                      </a:br>
                      <a:r>
                        <a:rPr lang="en-US" sz="2400" dirty="0">
                          <a:latin typeface="Open Sans" panose="020B0606030504020204" pitchFamily="34" charset="0"/>
                          <a:ea typeface="Open Sans" panose="020B0606030504020204" pitchFamily="34" charset="0"/>
                          <a:cs typeface="Open Sans" panose="020B0606030504020204" pitchFamily="34" charset="0"/>
                        </a:rPr>
                        <a:t>1% or More</a:t>
                      </a:r>
                    </a:p>
                  </a:txBody>
                  <a:tcPr anchor="b"/>
                </a:tc>
                <a:tc>
                  <a:txBody>
                    <a:bodyPr/>
                    <a:lstStyle/>
                    <a:p>
                      <a:pPr algn="r"/>
                      <a:r>
                        <a:rPr lang="en-US" sz="2400" dirty="0">
                          <a:latin typeface="Open Sans" panose="020B0606030504020204" pitchFamily="34" charset="0"/>
                          <a:ea typeface="Open Sans" panose="020B0606030504020204" pitchFamily="34" charset="0"/>
                          <a:cs typeface="Open Sans" panose="020B0606030504020204" pitchFamily="34" charset="0"/>
                        </a:rPr>
                        <a:t>Days up </a:t>
                      </a:r>
                      <a:br>
                        <a:rPr lang="en-US" sz="2400" dirty="0">
                          <a:latin typeface="Open Sans" panose="020B0606030504020204" pitchFamily="34" charset="0"/>
                          <a:ea typeface="Open Sans" panose="020B0606030504020204" pitchFamily="34" charset="0"/>
                          <a:cs typeface="Open Sans" panose="020B0606030504020204" pitchFamily="34" charset="0"/>
                        </a:rPr>
                      </a:br>
                      <a:r>
                        <a:rPr lang="en-US" sz="2400" dirty="0">
                          <a:latin typeface="Open Sans" panose="020B0606030504020204" pitchFamily="34" charset="0"/>
                          <a:ea typeface="Open Sans" panose="020B0606030504020204" pitchFamily="34" charset="0"/>
                          <a:cs typeface="Open Sans" panose="020B0606030504020204" pitchFamily="34" charset="0"/>
                        </a:rPr>
                        <a:t>1% or More</a:t>
                      </a:r>
                    </a:p>
                  </a:txBody>
                  <a:tcPr anchor="b"/>
                </a:tc>
                <a:tc>
                  <a:txBody>
                    <a:bodyPr/>
                    <a:lstStyle/>
                    <a:p>
                      <a:pPr algn="r"/>
                      <a:r>
                        <a:rPr lang="en-US" sz="2400" dirty="0">
                          <a:latin typeface="Open Sans" panose="020B0606030504020204" pitchFamily="34" charset="0"/>
                          <a:ea typeface="Open Sans" panose="020B0606030504020204" pitchFamily="34" charset="0"/>
                          <a:cs typeface="Open Sans" panose="020B0606030504020204" pitchFamily="34" charset="0"/>
                        </a:rPr>
                        <a:t>Total Days Greater than 1% Change</a:t>
                      </a:r>
                    </a:p>
                  </a:txBody>
                  <a:tcPr anchor="b"/>
                </a:tc>
                <a:extLst>
                  <a:ext uri="{0D108BD9-81ED-4DB2-BD59-A6C34878D82A}">
                    <a16:rowId xmlns:a16="http://schemas.microsoft.com/office/drawing/2014/main" val="2533924746"/>
                  </a:ext>
                </a:extLst>
              </a:tr>
              <a:tr h="648184">
                <a:tc>
                  <a:txBody>
                    <a:bodyPr/>
                    <a:lstStyle/>
                    <a:p>
                      <a:pPr algn="r"/>
                      <a:r>
                        <a:rPr lang="en-US" sz="2400" dirty="0">
                          <a:latin typeface="Open Sans" panose="020B0606030504020204" pitchFamily="34" charset="0"/>
                          <a:ea typeface="Open Sans" panose="020B0606030504020204" pitchFamily="34" charset="0"/>
                          <a:cs typeface="Open Sans" panose="020B0606030504020204" pitchFamily="34" charset="0"/>
                        </a:rPr>
                        <a:t>Q2 2023</a:t>
                      </a:r>
                    </a:p>
                  </a:txBody>
                  <a:tcPr anchor="ctr"/>
                </a:tc>
                <a:tc>
                  <a:txBody>
                    <a:bodyPr/>
                    <a:lstStyle/>
                    <a:p>
                      <a:pPr algn="r"/>
                      <a:r>
                        <a:rPr lang="en-US" sz="2400" dirty="0">
                          <a:latin typeface="Open Sans" panose="020B0606030504020204" pitchFamily="34" charset="0"/>
                          <a:ea typeface="Open Sans" panose="020B0606030504020204" pitchFamily="34" charset="0"/>
                          <a:cs typeface="Open Sans" panose="020B0606030504020204" pitchFamily="34" charset="0"/>
                        </a:rPr>
                        <a:t>3</a:t>
                      </a:r>
                    </a:p>
                  </a:txBody>
                  <a:tcPr anchor="ctr"/>
                </a:tc>
                <a:tc>
                  <a:txBody>
                    <a:bodyPr/>
                    <a:lstStyle/>
                    <a:p>
                      <a:pPr algn="r"/>
                      <a:r>
                        <a:rPr lang="en-US" sz="2400" dirty="0">
                          <a:latin typeface="Open Sans" panose="020B0606030504020204" pitchFamily="34" charset="0"/>
                          <a:ea typeface="Open Sans" panose="020B0606030504020204" pitchFamily="34" charset="0"/>
                          <a:cs typeface="Open Sans" panose="020B0606030504020204" pitchFamily="34" charset="0"/>
                        </a:rPr>
                        <a:t>9</a:t>
                      </a:r>
                    </a:p>
                  </a:txBody>
                  <a:tcPr anchor="ctr"/>
                </a:tc>
                <a:tc>
                  <a:txBody>
                    <a:bodyPr/>
                    <a:lstStyle/>
                    <a:p>
                      <a:pPr algn="r"/>
                      <a:r>
                        <a:rPr lang="en-US" sz="2400" dirty="0">
                          <a:latin typeface="Open Sans" panose="020B0606030504020204" pitchFamily="34" charset="0"/>
                          <a:ea typeface="Open Sans" panose="020B0606030504020204" pitchFamily="34" charset="0"/>
                          <a:cs typeface="Open Sans" panose="020B0606030504020204" pitchFamily="34" charset="0"/>
                        </a:rPr>
                        <a:t>12</a:t>
                      </a:r>
                    </a:p>
                  </a:txBody>
                  <a:tcPr anchor="ctr"/>
                </a:tc>
                <a:extLst>
                  <a:ext uri="{0D108BD9-81ED-4DB2-BD59-A6C34878D82A}">
                    <a16:rowId xmlns:a16="http://schemas.microsoft.com/office/drawing/2014/main" val="1654316872"/>
                  </a:ext>
                </a:extLst>
              </a:tr>
              <a:tr h="648184">
                <a:tc>
                  <a:txBody>
                    <a:bodyPr/>
                    <a:lstStyle/>
                    <a:p>
                      <a:pPr algn="r"/>
                      <a:r>
                        <a:rPr lang="en-US" sz="2400" dirty="0">
                          <a:latin typeface="Open Sans" panose="020B0606030504020204" pitchFamily="34" charset="0"/>
                          <a:ea typeface="Open Sans" panose="020B0606030504020204" pitchFamily="34" charset="0"/>
                          <a:cs typeface="Open Sans" panose="020B0606030504020204" pitchFamily="34" charset="0"/>
                        </a:rPr>
                        <a:t>2023</a:t>
                      </a:r>
                    </a:p>
                  </a:txBody>
                  <a:tcPr anchor="ctr"/>
                </a:tc>
                <a:tc>
                  <a:txBody>
                    <a:bodyPr/>
                    <a:lstStyle/>
                    <a:p>
                      <a:pPr algn="r"/>
                      <a:r>
                        <a:rPr lang="en-US" sz="2400" dirty="0">
                          <a:latin typeface="Open Sans" panose="020B0606030504020204" pitchFamily="34" charset="0"/>
                          <a:ea typeface="Open Sans" panose="020B0606030504020204" pitchFamily="34" charset="0"/>
                          <a:cs typeface="Open Sans" panose="020B0606030504020204" pitchFamily="34" charset="0"/>
                        </a:rPr>
                        <a:t>16</a:t>
                      </a:r>
                    </a:p>
                  </a:txBody>
                  <a:tcPr anchor="ctr"/>
                </a:tc>
                <a:tc>
                  <a:txBody>
                    <a:bodyPr/>
                    <a:lstStyle/>
                    <a:p>
                      <a:pPr algn="r"/>
                      <a:r>
                        <a:rPr lang="en-US" sz="2400" dirty="0">
                          <a:latin typeface="Open Sans" panose="020B0606030504020204" pitchFamily="34" charset="0"/>
                          <a:ea typeface="Open Sans" panose="020B0606030504020204" pitchFamily="34" charset="0"/>
                          <a:cs typeface="Open Sans" panose="020B0606030504020204" pitchFamily="34" charset="0"/>
                        </a:rPr>
                        <a:t>25</a:t>
                      </a:r>
                    </a:p>
                  </a:txBody>
                  <a:tcPr anchor="ctr"/>
                </a:tc>
                <a:tc>
                  <a:txBody>
                    <a:bodyPr/>
                    <a:lstStyle/>
                    <a:p>
                      <a:pPr algn="r"/>
                      <a:r>
                        <a:rPr lang="en-US" sz="2400">
                          <a:latin typeface="Open Sans" panose="020B0606030504020204" pitchFamily="34" charset="0"/>
                          <a:ea typeface="Open Sans" panose="020B0606030504020204" pitchFamily="34" charset="0"/>
                          <a:cs typeface="Open Sans" panose="020B0606030504020204" pitchFamily="34" charset="0"/>
                        </a:rPr>
                        <a:t>41</a:t>
                      </a:r>
                      <a:endParaRPr lang="en-US" sz="2400" dirty="0">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1400379438"/>
                  </a:ext>
                </a:extLst>
              </a:tr>
              <a:tr h="648184">
                <a:tc>
                  <a:txBody>
                    <a:bodyPr/>
                    <a:lstStyle/>
                    <a:p>
                      <a:pPr algn="r"/>
                      <a:r>
                        <a:rPr lang="en-US" sz="2400" dirty="0">
                          <a:latin typeface="Open Sans" panose="020B0606030504020204" pitchFamily="34" charset="0"/>
                          <a:ea typeface="Open Sans" panose="020B0606030504020204" pitchFamily="34" charset="0"/>
                          <a:cs typeface="Open Sans" panose="020B0606030504020204" pitchFamily="34" charset="0"/>
                        </a:rPr>
                        <a:t>2022</a:t>
                      </a:r>
                    </a:p>
                  </a:txBody>
                  <a:tcPr anchor="ctr"/>
                </a:tc>
                <a:tc>
                  <a:txBody>
                    <a:bodyPr/>
                    <a:lstStyle/>
                    <a:p>
                      <a:pPr algn="r"/>
                      <a:r>
                        <a:rPr lang="en-US" sz="2400" dirty="0">
                          <a:latin typeface="Open Sans" panose="020B0606030504020204" pitchFamily="34" charset="0"/>
                          <a:ea typeface="Open Sans" panose="020B0606030504020204" pitchFamily="34" charset="0"/>
                          <a:cs typeface="Open Sans" panose="020B0606030504020204" pitchFamily="34" charset="0"/>
                        </a:rPr>
                        <a:t>63</a:t>
                      </a:r>
                    </a:p>
                  </a:txBody>
                  <a:tcPr anchor="ctr"/>
                </a:tc>
                <a:tc>
                  <a:txBody>
                    <a:bodyPr/>
                    <a:lstStyle/>
                    <a:p>
                      <a:pPr algn="r"/>
                      <a:r>
                        <a:rPr lang="en-US" sz="2400" dirty="0">
                          <a:latin typeface="Open Sans" panose="020B0606030504020204" pitchFamily="34" charset="0"/>
                          <a:ea typeface="Open Sans" panose="020B0606030504020204" pitchFamily="34" charset="0"/>
                          <a:cs typeface="Open Sans" panose="020B0606030504020204" pitchFamily="34" charset="0"/>
                        </a:rPr>
                        <a:t>58</a:t>
                      </a:r>
                    </a:p>
                  </a:txBody>
                  <a:tcPr anchor="ctr"/>
                </a:tc>
                <a:tc>
                  <a:txBody>
                    <a:bodyPr/>
                    <a:lstStyle/>
                    <a:p>
                      <a:pPr algn="r"/>
                      <a:r>
                        <a:rPr lang="en-US" sz="2400" dirty="0">
                          <a:latin typeface="Open Sans" panose="020B0606030504020204" pitchFamily="34" charset="0"/>
                          <a:ea typeface="Open Sans" panose="020B0606030504020204" pitchFamily="34" charset="0"/>
                          <a:cs typeface="Open Sans" panose="020B0606030504020204" pitchFamily="34" charset="0"/>
                        </a:rPr>
                        <a:t>121</a:t>
                      </a:r>
                    </a:p>
                  </a:txBody>
                  <a:tcPr anchor="ctr"/>
                </a:tc>
                <a:extLst>
                  <a:ext uri="{0D108BD9-81ED-4DB2-BD59-A6C34878D82A}">
                    <a16:rowId xmlns:a16="http://schemas.microsoft.com/office/drawing/2014/main" val="429245111"/>
                  </a:ext>
                </a:extLst>
              </a:tr>
              <a:tr h="648184">
                <a:tc>
                  <a:txBody>
                    <a:bodyPr/>
                    <a:lstStyle/>
                    <a:p>
                      <a:pPr algn="r"/>
                      <a:r>
                        <a:rPr lang="en-US" sz="2400" dirty="0">
                          <a:latin typeface="Open Sans" panose="020B0606030504020204" pitchFamily="34" charset="0"/>
                          <a:ea typeface="Open Sans" panose="020B0606030504020204" pitchFamily="34" charset="0"/>
                          <a:cs typeface="Open Sans" panose="020B0606030504020204" pitchFamily="34" charset="0"/>
                        </a:rPr>
                        <a:t>2021</a:t>
                      </a:r>
                    </a:p>
                  </a:txBody>
                  <a:tcPr anchor="ctr"/>
                </a:tc>
                <a:tc>
                  <a:txBody>
                    <a:bodyPr/>
                    <a:lstStyle/>
                    <a:p>
                      <a:pPr algn="r"/>
                      <a:r>
                        <a:rPr lang="en-US" sz="2400" dirty="0">
                          <a:latin typeface="Open Sans" panose="020B0606030504020204" pitchFamily="34" charset="0"/>
                          <a:ea typeface="Open Sans" panose="020B0606030504020204" pitchFamily="34" charset="0"/>
                          <a:cs typeface="Open Sans" panose="020B0606030504020204" pitchFamily="34" charset="0"/>
                        </a:rPr>
                        <a:t>21</a:t>
                      </a:r>
                    </a:p>
                  </a:txBody>
                  <a:tcPr anchor="ctr"/>
                </a:tc>
                <a:tc>
                  <a:txBody>
                    <a:bodyPr/>
                    <a:lstStyle/>
                    <a:p>
                      <a:pPr algn="r"/>
                      <a:r>
                        <a:rPr lang="en-US" sz="2400" dirty="0">
                          <a:latin typeface="Open Sans" panose="020B0606030504020204" pitchFamily="34" charset="0"/>
                          <a:ea typeface="Open Sans" panose="020B0606030504020204" pitchFamily="34" charset="0"/>
                          <a:cs typeface="Open Sans" panose="020B0606030504020204" pitchFamily="34" charset="0"/>
                        </a:rPr>
                        <a:t>34</a:t>
                      </a:r>
                    </a:p>
                  </a:txBody>
                  <a:tcPr anchor="ctr"/>
                </a:tc>
                <a:tc>
                  <a:txBody>
                    <a:bodyPr/>
                    <a:lstStyle/>
                    <a:p>
                      <a:pPr algn="r"/>
                      <a:r>
                        <a:rPr lang="en-US" sz="2400" dirty="0">
                          <a:latin typeface="Open Sans" panose="020B0606030504020204" pitchFamily="34" charset="0"/>
                          <a:ea typeface="Open Sans" panose="020B0606030504020204" pitchFamily="34" charset="0"/>
                          <a:cs typeface="Open Sans" panose="020B0606030504020204" pitchFamily="34" charset="0"/>
                        </a:rPr>
                        <a:t>55</a:t>
                      </a:r>
                    </a:p>
                  </a:txBody>
                  <a:tcPr anchor="ctr"/>
                </a:tc>
                <a:extLst>
                  <a:ext uri="{0D108BD9-81ED-4DB2-BD59-A6C34878D82A}">
                    <a16:rowId xmlns:a16="http://schemas.microsoft.com/office/drawing/2014/main" val="1542384290"/>
                  </a:ext>
                </a:extLst>
              </a:tr>
              <a:tr h="648184">
                <a:tc>
                  <a:txBody>
                    <a:bodyPr/>
                    <a:lstStyle/>
                    <a:p>
                      <a:pPr algn="r"/>
                      <a:r>
                        <a:rPr lang="en-US" sz="2400" dirty="0">
                          <a:latin typeface="Open Sans" panose="020B0606030504020204" pitchFamily="34" charset="0"/>
                          <a:ea typeface="Open Sans" panose="020B0606030504020204" pitchFamily="34" charset="0"/>
                          <a:cs typeface="Open Sans" panose="020B0606030504020204" pitchFamily="34" charset="0"/>
                        </a:rPr>
                        <a:t>2020</a:t>
                      </a:r>
                    </a:p>
                  </a:txBody>
                  <a:tcPr anchor="ctr"/>
                </a:tc>
                <a:tc>
                  <a:txBody>
                    <a:bodyPr/>
                    <a:lstStyle/>
                    <a:p>
                      <a:pPr algn="r"/>
                      <a:r>
                        <a:rPr lang="en-US" sz="2400" dirty="0">
                          <a:latin typeface="Open Sans" panose="020B0606030504020204" pitchFamily="34" charset="0"/>
                          <a:ea typeface="Open Sans" panose="020B0606030504020204" pitchFamily="34" charset="0"/>
                          <a:cs typeface="Open Sans" panose="020B0606030504020204" pitchFamily="34" charset="0"/>
                        </a:rPr>
                        <a:t>45</a:t>
                      </a:r>
                    </a:p>
                  </a:txBody>
                  <a:tcPr anchor="ctr"/>
                </a:tc>
                <a:tc>
                  <a:txBody>
                    <a:bodyPr/>
                    <a:lstStyle/>
                    <a:p>
                      <a:pPr algn="r"/>
                      <a:r>
                        <a:rPr lang="en-US" sz="2400" dirty="0">
                          <a:latin typeface="Open Sans" panose="020B0606030504020204" pitchFamily="34" charset="0"/>
                          <a:ea typeface="Open Sans" panose="020B0606030504020204" pitchFamily="34" charset="0"/>
                          <a:cs typeface="Open Sans" panose="020B0606030504020204" pitchFamily="34" charset="0"/>
                        </a:rPr>
                        <a:t>64</a:t>
                      </a:r>
                    </a:p>
                  </a:txBody>
                  <a:tcPr anchor="ctr"/>
                </a:tc>
                <a:tc>
                  <a:txBody>
                    <a:bodyPr/>
                    <a:lstStyle/>
                    <a:p>
                      <a:pPr algn="r"/>
                      <a:r>
                        <a:rPr lang="en-US" sz="2400" dirty="0">
                          <a:latin typeface="Open Sans" panose="020B0606030504020204" pitchFamily="34" charset="0"/>
                          <a:ea typeface="Open Sans" panose="020B0606030504020204" pitchFamily="34" charset="0"/>
                          <a:cs typeface="Open Sans" panose="020B0606030504020204" pitchFamily="34" charset="0"/>
                        </a:rPr>
                        <a:t>109</a:t>
                      </a:r>
                    </a:p>
                  </a:txBody>
                  <a:tcPr anchor="ctr"/>
                </a:tc>
                <a:extLst>
                  <a:ext uri="{0D108BD9-81ED-4DB2-BD59-A6C34878D82A}">
                    <a16:rowId xmlns:a16="http://schemas.microsoft.com/office/drawing/2014/main" val="2837223155"/>
                  </a:ext>
                </a:extLst>
              </a:tr>
            </a:tbl>
          </a:graphicData>
        </a:graphic>
      </p:graphicFrame>
    </p:spTree>
    <p:custDataLst>
      <p:tags r:id="rId1"/>
    </p:custDataLst>
    <p:extLst>
      <p:ext uri="{BB962C8B-B14F-4D97-AF65-F5344CB8AC3E}">
        <p14:creationId xmlns:p14="http://schemas.microsoft.com/office/powerpoint/2010/main" val="300222135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319BF8-DCFF-4621-96B2-56E8A9AC0B3B}"/>
              </a:ext>
            </a:extLst>
          </p:cNvPr>
          <p:cNvSpPr>
            <a:spLocks noGrp="1"/>
          </p:cNvSpPr>
          <p:nvPr>
            <p:ph type="body" sz="quarter" idx="10"/>
          </p:nvPr>
        </p:nvSpPr>
        <p:spPr/>
        <p:txBody>
          <a:bodyPr/>
          <a:lstStyle/>
          <a:p>
            <a:endParaRPr lang="en-US"/>
          </a:p>
        </p:txBody>
      </p:sp>
      <p:sp>
        <p:nvSpPr>
          <p:cNvPr id="5" name="Rectangle 3"/>
          <p:cNvSpPr>
            <a:spLocks noGrp="1" noChangeArrowheads="1"/>
          </p:cNvSpPr>
          <p:nvPr>
            <p:ph idx="1"/>
          </p:nvPr>
        </p:nvSpPr>
        <p:spPr/>
        <p:txBody>
          <a:bodyPr/>
          <a:lstStyle/>
          <a:p>
            <a:pPr>
              <a:buClr>
                <a:srgbClr val="FFC000"/>
              </a:buClr>
              <a:buSzPct val="100000"/>
              <a:buFont typeface="Wingdings" panose="05000000000000000000" pitchFamily="2" charset="2"/>
              <a:buChar char="§"/>
            </a:pPr>
            <a:r>
              <a:rPr lang="en-US" dirty="0"/>
              <a:t>Yield curve remains inverted</a:t>
            </a:r>
          </a:p>
          <a:p>
            <a:pPr>
              <a:buClr>
                <a:srgbClr val="FFC000"/>
              </a:buClr>
              <a:buSzPct val="100000"/>
              <a:buFont typeface="Wingdings" panose="05000000000000000000" pitchFamily="2" charset="2"/>
              <a:buChar char="§"/>
            </a:pPr>
            <a:r>
              <a:rPr lang="en-US" dirty="0"/>
              <a:t>As expected, long-term rates have been declining</a:t>
            </a:r>
          </a:p>
          <a:p>
            <a:pPr lvl="0">
              <a:buClr>
                <a:srgbClr val="FFC000"/>
              </a:buClr>
              <a:buSzPct val="100000"/>
              <a:buFont typeface="Wingdings" panose="05000000000000000000" pitchFamily="2" charset="2"/>
              <a:buChar char="§"/>
            </a:pPr>
            <a:r>
              <a:rPr lang="en-US" dirty="0"/>
              <a:t>Why does this matter?</a:t>
            </a:r>
            <a:br>
              <a:rPr lang="en-US" dirty="0"/>
            </a:br>
            <a:r>
              <a:rPr lang="en-US" i="1" dirty="0"/>
              <a:t>Higher rates and flat/inverted yield curve have historically been a headwind for stocks</a:t>
            </a:r>
          </a:p>
        </p:txBody>
      </p:sp>
      <p:sp>
        <p:nvSpPr>
          <p:cNvPr id="14338" name="Rectangle 2"/>
          <p:cNvSpPr>
            <a:spLocks noGrp="1" noChangeArrowheads="1"/>
          </p:cNvSpPr>
          <p:nvPr>
            <p:ph type="title"/>
          </p:nvPr>
        </p:nvSpPr>
        <p:spPr/>
        <p:txBody>
          <a:bodyPr/>
          <a:lstStyle/>
          <a:p>
            <a:r>
              <a:rPr lang="en-US" dirty="0"/>
              <a:t>Why Did We Keep</a:t>
            </a:r>
            <a:br>
              <a:rPr lang="en-US" dirty="0"/>
            </a:br>
            <a:r>
              <a:rPr lang="en-US" dirty="0"/>
              <a:t>the Interest Rate Gauge in Slow Negative?</a:t>
            </a:r>
          </a:p>
        </p:txBody>
      </p:sp>
      <p:sp>
        <p:nvSpPr>
          <p:cNvPr id="3" name="Text Placeholder 2">
            <a:extLst>
              <a:ext uri="{FF2B5EF4-FFF2-40B4-BE49-F238E27FC236}">
                <a16:creationId xmlns:a16="http://schemas.microsoft.com/office/drawing/2014/main" id="{7B59BC7A-E6A4-472F-9C5D-C8E75BBA841A}"/>
              </a:ext>
            </a:extLst>
          </p:cNvPr>
          <p:cNvSpPr>
            <a:spLocks noGrp="1"/>
          </p:cNvSpPr>
          <p:nvPr>
            <p:ph type="body" sz="quarter" idx="11"/>
          </p:nvPr>
        </p:nvSpPr>
        <p:spPr/>
        <p:txBody>
          <a:bodyPr/>
          <a:lstStyle/>
          <a:p>
            <a:endParaRPr lang="en-US"/>
          </a:p>
        </p:txBody>
      </p:sp>
      <p:pic>
        <p:nvPicPr>
          <p:cNvPr id="7" name="Picture 6">
            <a:extLst>
              <a:ext uri="{FF2B5EF4-FFF2-40B4-BE49-F238E27FC236}">
                <a16:creationId xmlns:a16="http://schemas.microsoft.com/office/drawing/2014/main" id="{2D907C41-65C4-5F42-8DAA-EA9DB65137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996" t="32222" r="34184" b="33334"/>
          <a:stretch/>
        </p:blipFill>
        <p:spPr>
          <a:xfrm>
            <a:off x="152400" y="2133600"/>
            <a:ext cx="2366437" cy="2717619"/>
          </a:xfrm>
          <a:prstGeom prst="rect">
            <a:avLst/>
          </a:prstGeom>
        </p:spPr>
      </p:pic>
    </p:spTree>
    <p:custDataLst>
      <p:tags r:id="rId1"/>
    </p:custDataLst>
    <p:extLst>
      <p:ext uri="{BB962C8B-B14F-4D97-AF65-F5344CB8AC3E}">
        <p14:creationId xmlns:p14="http://schemas.microsoft.com/office/powerpoint/2010/main" val="346647427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60A4FD9-6C1D-4468-B394-4A53AB02B5FD}"/>
              </a:ext>
            </a:extLst>
          </p:cNvPr>
          <p:cNvSpPr>
            <a:spLocks noGrp="1"/>
          </p:cNvSpPr>
          <p:nvPr>
            <p:ph type="body" sz="quarter" idx="10"/>
          </p:nvPr>
        </p:nvSpPr>
        <p:spPr/>
        <p:txBody>
          <a:bodyPr/>
          <a:lstStyle/>
          <a:p>
            <a:endParaRPr lang="en-US"/>
          </a:p>
        </p:txBody>
      </p:sp>
      <p:sp>
        <p:nvSpPr>
          <p:cNvPr id="4" name="Title 3">
            <a:extLst>
              <a:ext uri="{FF2B5EF4-FFF2-40B4-BE49-F238E27FC236}">
                <a16:creationId xmlns:a16="http://schemas.microsoft.com/office/drawing/2014/main" id="{665663E4-72EC-443F-A1C2-04820C317CED}"/>
              </a:ext>
            </a:extLst>
          </p:cNvPr>
          <p:cNvSpPr>
            <a:spLocks noGrp="1"/>
          </p:cNvSpPr>
          <p:nvPr>
            <p:ph type="title"/>
          </p:nvPr>
        </p:nvSpPr>
        <p:spPr>
          <a:xfrm>
            <a:off x="3124200" y="241761"/>
            <a:ext cx="8915400" cy="748839"/>
          </a:xfrm>
        </p:spPr>
        <p:txBody>
          <a:bodyPr/>
          <a:lstStyle/>
          <a:p>
            <a:r>
              <a:rPr lang="en-US" dirty="0"/>
              <a:t>Economic Gauges</a:t>
            </a:r>
          </a:p>
        </p:txBody>
      </p:sp>
      <p:sp>
        <p:nvSpPr>
          <p:cNvPr id="7" name="Text Placeholder 6">
            <a:extLst>
              <a:ext uri="{FF2B5EF4-FFF2-40B4-BE49-F238E27FC236}">
                <a16:creationId xmlns:a16="http://schemas.microsoft.com/office/drawing/2014/main" id="{C5594311-C20B-4E77-90DF-D8DF14F3ED6B}"/>
              </a:ext>
            </a:extLst>
          </p:cNvPr>
          <p:cNvSpPr>
            <a:spLocks noGrp="1"/>
          </p:cNvSpPr>
          <p:nvPr>
            <p:ph type="body" sz="quarter" idx="11"/>
          </p:nvPr>
        </p:nvSpPr>
        <p:spPr/>
        <p:txBody>
          <a:bodyPr/>
          <a:lstStyle/>
          <a:p>
            <a:r>
              <a:rPr lang="en-US" dirty="0"/>
              <a:t>The gauges reflect the degree of Clark Capital’s positive (forward) or negative (reverse) outlook on the corresponding economic factors. The gauges represent the firm's expectations for the market, and how changes in the market will affect the strategy but are only projections which assume certain economic conditions and industry developments and are subject to change without notice.</a:t>
            </a:r>
          </a:p>
        </p:txBody>
      </p:sp>
      <p:pic>
        <p:nvPicPr>
          <p:cNvPr id="6" name="Picture 5" descr="A group of blue dials with yellow dials&#10;&#10;Description automatically generated">
            <a:extLst>
              <a:ext uri="{FF2B5EF4-FFF2-40B4-BE49-F238E27FC236}">
                <a16:creationId xmlns:a16="http://schemas.microsoft.com/office/drawing/2014/main" id="{2C4CBCD3-80CA-EBE3-4F47-98877C9F90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6846" y="1031742"/>
            <a:ext cx="6486859" cy="4835658"/>
          </a:xfrm>
          <a:prstGeom prst="rect">
            <a:avLst/>
          </a:prstGeom>
        </p:spPr>
      </p:pic>
    </p:spTree>
    <p:extLst>
      <p:ext uri="{BB962C8B-B14F-4D97-AF65-F5344CB8AC3E}">
        <p14:creationId xmlns:p14="http://schemas.microsoft.com/office/powerpoint/2010/main" val="3284846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Text Placeholder 6">
            <a:extLst>
              <a:ext uri="{FF2B5EF4-FFF2-40B4-BE49-F238E27FC236}">
                <a16:creationId xmlns:a16="http://schemas.microsoft.com/office/drawing/2014/main" id="{F36EC172-B8AB-43E0-BC62-85539415F37E}"/>
              </a:ext>
            </a:extLst>
          </p:cNvPr>
          <p:cNvSpPr>
            <a:spLocks noGrp="1"/>
          </p:cNvSpPr>
          <p:nvPr>
            <p:ph type="body" sz="quarter" idx="10"/>
          </p:nvPr>
        </p:nvSpPr>
        <p:spPr/>
        <p:txBody>
          <a:bodyPr/>
          <a:lstStyle/>
          <a:p>
            <a:endParaRPr lang="en-US" dirty="0"/>
          </a:p>
        </p:txBody>
      </p:sp>
      <p:sp>
        <p:nvSpPr>
          <p:cNvPr id="14338" name="Rectangle 2"/>
          <p:cNvSpPr>
            <a:spLocks noGrp="1" noChangeArrowheads="1"/>
          </p:cNvSpPr>
          <p:nvPr>
            <p:ph type="title"/>
          </p:nvPr>
        </p:nvSpPr>
        <p:spPr>
          <a:xfrm>
            <a:off x="838199" y="381001"/>
            <a:ext cx="11138154" cy="543764"/>
          </a:xfrm>
        </p:spPr>
        <p:txBody>
          <a:bodyPr/>
          <a:lstStyle/>
          <a:p>
            <a:r>
              <a:rPr lang="en-US" dirty="0"/>
              <a:t>Inverted Yield Curve is a Concern</a:t>
            </a:r>
          </a:p>
        </p:txBody>
      </p:sp>
      <p:sp>
        <p:nvSpPr>
          <p:cNvPr id="8" name="Text Placeholder 7">
            <a:extLst>
              <a:ext uri="{FF2B5EF4-FFF2-40B4-BE49-F238E27FC236}">
                <a16:creationId xmlns:a16="http://schemas.microsoft.com/office/drawing/2014/main" id="{8BEF9172-EB1A-437D-9376-FFA28D037A11}"/>
              </a:ext>
            </a:extLst>
          </p:cNvPr>
          <p:cNvSpPr>
            <a:spLocks noGrp="1"/>
          </p:cNvSpPr>
          <p:nvPr>
            <p:ph type="body" sz="quarter" idx="11"/>
          </p:nvPr>
        </p:nvSpPr>
        <p:spPr/>
        <p:txBody>
          <a:bodyPr/>
          <a:lstStyle/>
          <a:p>
            <a:r>
              <a:rPr lang="en-US" dirty="0"/>
              <a:t>For illustrative purposes only. Past performance is not indicative of future results.</a:t>
            </a:r>
          </a:p>
        </p:txBody>
      </p:sp>
      <p:pic>
        <p:nvPicPr>
          <p:cNvPr id="5" name="Picture 4" descr="A graph with blue lines and white text&#10;&#10;Description automatically generated">
            <a:extLst>
              <a:ext uri="{FF2B5EF4-FFF2-40B4-BE49-F238E27FC236}">
                <a16:creationId xmlns:a16="http://schemas.microsoft.com/office/drawing/2014/main" id="{AB4D8F2C-F372-BD4A-E72F-F0B996EB30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457" y="1219200"/>
            <a:ext cx="10643638" cy="4849378"/>
          </a:xfrm>
          <a:prstGeom prst="rect">
            <a:avLst/>
          </a:prstGeom>
        </p:spPr>
      </p:pic>
    </p:spTree>
    <p:custDataLst>
      <p:tags r:id="rId1"/>
    </p:custDataLst>
    <p:extLst>
      <p:ext uri="{BB962C8B-B14F-4D97-AF65-F5344CB8AC3E}">
        <p14:creationId xmlns:p14="http://schemas.microsoft.com/office/powerpoint/2010/main" val="343055611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5562600" y="1508128"/>
            <a:ext cx="3657600" cy="3140075"/>
            <a:chOff x="2743200" y="2073275"/>
            <a:chExt cx="3657600" cy="3140075"/>
          </a:xfrm>
        </p:grpSpPr>
        <p:sp>
          <p:nvSpPr>
            <p:cNvPr id="73732" name="Rectangle 4"/>
            <p:cNvSpPr>
              <a:spLocks noChangeArrowheads="1"/>
            </p:cNvSpPr>
            <p:nvPr/>
          </p:nvSpPr>
          <p:spPr bwMode="auto">
            <a:xfrm>
              <a:off x="2743200" y="2209800"/>
              <a:ext cx="1781175" cy="2530475"/>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algn="ctr">
                <a:defRPr/>
              </a:pPr>
              <a:r>
                <a:rPr lang="en-US" sz="16000">
                  <a:solidFill>
                    <a:srgbClr val="808080"/>
                  </a:solidFill>
                </a:rPr>
                <a:t>Q</a:t>
              </a:r>
            </a:p>
          </p:txBody>
        </p:sp>
        <p:sp>
          <p:nvSpPr>
            <p:cNvPr id="73733" name="Text Box 3"/>
            <p:cNvSpPr txBox="1">
              <a:spLocks noChangeArrowheads="1"/>
            </p:cNvSpPr>
            <p:nvPr/>
          </p:nvSpPr>
          <p:spPr bwMode="auto">
            <a:xfrm>
              <a:off x="3914775" y="2073275"/>
              <a:ext cx="2160588" cy="3140075"/>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lgn="ctr">
                <a:defRPr/>
              </a:pPr>
              <a:r>
                <a:rPr lang="en-US" sz="20000" dirty="0">
                  <a:solidFill>
                    <a:srgbClr val="CCCCFF"/>
                  </a:solidFill>
                </a:rPr>
                <a:t>&amp;</a:t>
              </a:r>
            </a:p>
          </p:txBody>
        </p:sp>
        <p:sp>
          <p:nvSpPr>
            <p:cNvPr id="75782" name="Rectangle 2"/>
            <p:cNvSpPr>
              <a:spLocks noChangeArrowheads="1"/>
            </p:cNvSpPr>
            <p:nvPr/>
          </p:nvSpPr>
          <p:spPr bwMode="auto">
            <a:xfrm>
              <a:off x="4619543" y="2209800"/>
              <a:ext cx="1781257"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6000" dirty="0">
                  <a:solidFill>
                    <a:srgbClr val="808080"/>
                  </a:solidFill>
                </a:rPr>
                <a:t>A</a:t>
              </a:r>
              <a:endParaRPr lang="en-US" sz="16000" dirty="0">
                <a:solidFill>
                  <a:srgbClr val="000000"/>
                </a:solidFill>
              </a:endParaRPr>
            </a:p>
          </p:txBody>
        </p:sp>
      </p:grpSp>
      <p:sp>
        <p:nvSpPr>
          <p:cNvPr id="5" name="Text Placeholder 4">
            <a:extLst>
              <a:ext uri="{FF2B5EF4-FFF2-40B4-BE49-F238E27FC236}">
                <a16:creationId xmlns:a16="http://schemas.microsoft.com/office/drawing/2014/main" id="{9781E886-E4BE-4D43-B7C6-235414257940}"/>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05363C61-DFA2-480B-B389-B1048CB2A496}"/>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3672398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CD18160-8125-432D-BEE9-D5C99DB3C947}"/>
              </a:ext>
            </a:extLst>
          </p:cNvPr>
          <p:cNvSpPr>
            <a:spLocks noGrp="1"/>
          </p:cNvSpPr>
          <p:nvPr>
            <p:ph type="body" sz="quarter" idx="10"/>
          </p:nvPr>
        </p:nvSpPr>
        <p:spPr/>
        <p:txBody>
          <a:bodyPr/>
          <a:lstStyle/>
          <a:p>
            <a:endParaRPr lang="en-US"/>
          </a:p>
        </p:txBody>
      </p:sp>
      <p:sp>
        <p:nvSpPr>
          <p:cNvPr id="4" name="Title 3"/>
          <p:cNvSpPr>
            <a:spLocks noGrp="1"/>
          </p:cNvSpPr>
          <p:nvPr>
            <p:ph type="title"/>
          </p:nvPr>
        </p:nvSpPr>
        <p:spPr/>
        <p:txBody>
          <a:bodyPr/>
          <a:lstStyle/>
          <a:p>
            <a:r>
              <a:rPr lang="en-US" dirty="0"/>
              <a:t>Disclosure</a:t>
            </a:r>
          </a:p>
        </p:txBody>
      </p:sp>
      <p:sp>
        <p:nvSpPr>
          <p:cNvPr id="7" name="Text Placeholder 6">
            <a:extLst>
              <a:ext uri="{FF2B5EF4-FFF2-40B4-BE49-F238E27FC236}">
                <a16:creationId xmlns:a16="http://schemas.microsoft.com/office/drawing/2014/main" id="{5A962D08-1794-4A2A-8B2F-A80E660243F1}"/>
              </a:ext>
            </a:extLst>
          </p:cNvPr>
          <p:cNvSpPr>
            <a:spLocks noGrp="1"/>
          </p:cNvSpPr>
          <p:nvPr>
            <p:ph type="body" sz="quarter" idx="11"/>
          </p:nvPr>
        </p:nvSpPr>
        <p:spPr/>
        <p:txBody>
          <a:bodyPr/>
          <a:lstStyle/>
          <a:p>
            <a:endParaRPr lang="en-US"/>
          </a:p>
        </p:txBody>
      </p:sp>
      <p:sp>
        <p:nvSpPr>
          <p:cNvPr id="5" name="TextBox 4"/>
          <p:cNvSpPr txBox="1"/>
          <p:nvPr/>
        </p:nvSpPr>
        <p:spPr>
          <a:xfrm>
            <a:off x="3276600" y="1477833"/>
            <a:ext cx="8458200" cy="4618167"/>
          </a:xfrm>
          <a:prstGeom prst="rect">
            <a:avLst/>
          </a:prstGeom>
          <a:noFill/>
        </p:spPr>
        <p:txBody>
          <a:bodyPr wrap="none" numCol="2" spcCol="274320" rtlCol="0">
            <a:noAutofit/>
          </a:bodyPr>
          <a:lstStyle/>
          <a:p>
            <a:pPr algn="just">
              <a:spcBef>
                <a:spcPts val="600"/>
              </a:spcBef>
            </a:pPr>
            <a:r>
              <a:rPr lang="en-US" sz="1000" dirty="0">
                <a:solidFill>
                  <a:srgbClr val="000000"/>
                </a:solidFill>
                <a:latin typeface="Calibri" panose="020F0502020204030204" pitchFamily="34" charset="0"/>
                <a:cs typeface="Calibri" panose="020F0502020204030204" pitchFamily="34" charset="0"/>
              </a:rPr>
              <a:t>The opinions referenced are as of the date of publication and are subject to change due to changes in the market or economic conditions and may not necessarily come to pass. There is no guarantee of the future performance of any Clark Capital investment portfolio. Material presented has been derived from sources considered to be reliable, but the accuracy and completeness cannot be guaranteed. Nothing herein should be construed as a solicitation, recommendation or an offer to buy, sell or hold any sectors or securities, other investments or to adopt any investment strategy or strategies. For educational use only. This information is not intended to serve as investment advice. This material is not intended to be relied upon as a forecast or research. The investment or strategy discussed may not be suitable for all investors.  Investors must make their own decisions based on their specific investment objectives and financial circumstances.  Past performance does not guarantee future results.   </a:t>
            </a:r>
          </a:p>
          <a:p>
            <a:pPr algn="just">
              <a:spcBef>
                <a:spcPts val="600"/>
              </a:spcBef>
            </a:pPr>
            <a:r>
              <a:rPr lang="en-US" sz="1000" dirty="0">
                <a:solidFill>
                  <a:srgbClr val="000000"/>
                </a:solidFill>
                <a:latin typeface="Calibri" panose="020F0502020204030204" pitchFamily="34" charset="0"/>
                <a:cs typeface="Calibri" panose="020F0502020204030204" pitchFamily="34" charset="0"/>
              </a:rPr>
              <a:t>This document may contain certain information that constitutes forward-looking statements which can be identified by the use of forward-looking terminology such as "may," "expect," "will," "hope," "forecast," "intend," "target," "believe," and/or comparable terminology (or the negative thereof). No assurance, representation, or warranty is made by any person that any of Clark Capital's assumptions, expectations, objectives, and/or goals will be achieved. Nothing contained in this document may be relied upon as a guarantee, promise, assurance, or representation as to the future.</a:t>
            </a:r>
          </a:p>
          <a:p>
            <a:pPr algn="just">
              <a:spcBef>
                <a:spcPts val="600"/>
              </a:spcBef>
            </a:pPr>
            <a:r>
              <a:rPr lang="en-US" sz="1000" dirty="0">
                <a:solidFill>
                  <a:srgbClr val="000000"/>
                </a:solidFill>
                <a:latin typeface="Calibri" panose="020F0502020204030204" pitchFamily="34" charset="0"/>
                <a:cs typeface="Calibri" panose="020F0502020204030204" pitchFamily="34" charset="0"/>
              </a:rPr>
              <a:t>Investing involves risk, including loss of principal.</a:t>
            </a:r>
          </a:p>
          <a:p>
            <a:pPr algn="just">
              <a:spcBef>
                <a:spcPts val="600"/>
              </a:spcBef>
            </a:pPr>
            <a:r>
              <a:rPr lang="en-US" sz="1000" dirty="0">
                <a:solidFill>
                  <a:srgbClr val="000000"/>
                </a:solidFill>
                <a:latin typeface="Calibri" panose="020F0502020204030204" pitchFamily="34" charset="0"/>
                <a:cs typeface="Calibri" panose="020F0502020204030204" pitchFamily="34" charset="0"/>
              </a:rPr>
              <a:t>Equity securities are subject to price fluctuation and possible loss of principal. Stock markets tend to move in cycles, with periods of rising prices and periods of falling prices. Certain investment strategies tend to increase the total risk of an investment (relative to the broader market). Strategies that concentrate their investments in limited sectors are more vulnerable to adverse market, economic, regulatory, political, or other developments affecting those sectors.</a:t>
            </a:r>
          </a:p>
          <a:p>
            <a:pPr algn="just">
              <a:spcBef>
                <a:spcPts val="600"/>
              </a:spcBef>
            </a:pPr>
            <a:r>
              <a:rPr lang="en-US" sz="1000" dirty="0">
                <a:solidFill>
                  <a:srgbClr val="000000"/>
                </a:solidFill>
                <a:latin typeface="Calibri" panose="020F0502020204030204" pitchFamily="34" charset="0"/>
                <a:cs typeface="Calibri" panose="020F0502020204030204" pitchFamily="34" charset="0"/>
              </a:rPr>
              <a:t>Fixed incomes securities are subject to certain risks including, but not limited to: interest rate (changes in interest rates may cause a decline in market value or an investment), credit, prepayment, call (some bonds allow the issuer to call a bond for redemption before it matures), extension (principal repayments may not occur as quickly as anticipated, causing the expected maturity of a security to increase), and inflation risk (rising prices will lower the purchasing power of the investment at maturity). </a:t>
            </a:r>
          </a:p>
          <a:p>
            <a:pPr algn="just">
              <a:spcBef>
                <a:spcPts val="600"/>
              </a:spcBef>
            </a:pPr>
            <a:r>
              <a:rPr lang="en-US" sz="1000" dirty="0">
                <a:solidFill>
                  <a:srgbClr val="000000"/>
                </a:solidFill>
                <a:latin typeface="Calibri" panose="020F0502020204030204" pitchFamily="34" charset="0"/>
                <a:cs typeface="Calibri" panose="020F0502020204030204" pitchFamily="34" charset="0"/>
              </a:rPr>
              <a:t>Non-investment-grade debt securities (high-yield/junk bonds) may be subject to greater market fluctuations, risk of default or loss of income and principal than higher-rated securities.</a:t>
            </a:r>
          </a:p>
          <a:p>
            <a:pPr algn="just">
              <a:spcBef>
                <a:spcPts val="600"/>
              </a:spcBef>
            </a:pPr>
            <a:r>
              <a:rPr lang="en-US" sz="1000">
                <a:solidFill>
                  <a:srgbClr val="000000"/>
                </a:solidFill>
                <a:latin typeface="Calibri" panose="020F0502020204030204" pitchFamily="34" charset="0"/>
                <a:cs typeface="Calibri" panose="020F0502020204030204" pitchFamily="34" charset="0"/>
              </a:rPr>
              <a:t>The economic gauges </a:t>
            </a:r>
            <a:r>
              <a:rPr lang="en-US" sz="1000" dirty="0">
                <a:solidFill>
                  <a:srgbClr val="000000"/>
                </a:solidFill>
                <a:latin typeface="Calibri" panose="020F0502020204030204" pitchFamily="34" charset="0"/>
                <a:cs typeface="Calibri" panose="020F0502020204030204" pitchFamily="34" charset="0"/>
              </a:rPr>
              <a:t>reflect the degree of Clark Capital’s positive (forward) or negative (reverse) outlook on the corresponding economic factors. The gauges represent the firm's expectations for the market, and how changes in the market will affect the strategy but are only projections which assume certain economic conditions and industry developments and are subject to change without notice.</a:t>
            </a:r>
          </a:p>
          <a:p>
            <a:pPr algn="just">
              <a:spcBef>
                <a:spcPts val="600"/>
              </a:spcBef>
            </a:pPr>
            <a:r>
              <a:rPr lang="en-US" sz="1000" dirty="0">
                <a:solidFill>
                  <a:srgbClr val="000000"/>
                </a:solidFill>
                <a:latin typeface="Calibri" panose="020F0502020204030204" pitchFamily="34" charset="0"/>
                <a:cs typeface="Calibri" panose="020F0502020204030204" pitchFamily="34" charset="0"/>
              </a:rPr>
              <a:t>CFA® and Chartered Financial Analyst® are registered trademarks owned by CFA Institute.</a:t>
            </a:r>
          </a:p>
          <a:p>
            <a:pPr algn="just">
              <a:spcBef>
                <a:spcPts val="600"/>
              </a:spcBef>
            </a:pPr>
            <a:r>
              <a:rPr lang="en-US" sz="1000" dirty="0">
                <a:solidFill>
                  <a:srgbClr val="000000"/>
                </a:solidFill>
                <a:latin typeface="Calibri" panose="020F0502020204030204" pitchFamily="34" charset="0"/>
                <a:cs typeface="Calibri" panose="020F0502020204030204" pitchFamily="34" charset="0"/>
              </a:rPr>
              <a:t>CAIA® is a registered trademark of the CAIA association.</a:t>
            </a:r>
          </a:p>
          <a:p>
            <a:pPr algn="just">
              <a:spcBef>
                <a:spcPts val="600"/>
              </a:spcBef>
            </a:pPr>
            <a:r>
              <a:rPr lang="en-US" sz="1000" dirty="0">
                <a:solidFill>
                  <a:srgbClr val="000000"/>
                </a:solidFill>
                <a:latin typeface="Calibri" panose="020F0502020204030204" pitchFamily="34" charset="0"/>
                <a:cs typeface="Calibri" panose="020F0502020204030204" pitchFamily="34" charset="0"/>
              </a:rPr>
              <a:t>Clark Capital Management Group, Inc. is an investment adviser registered with the U.S. Securities and Exchange Commission. Registration does not imply a certain level of skill or training. More information about Clark Capital’s advisory services can be found in its Form ADV which is available upon request.</a:t>
            </a:r>
          </a:p>
        </p:txBody>
      </p:sp>
      <p:sp>
        <p:nvSpPr>
          <p:cNvPr id="2" name="TextBox 1"/>
          <p:cNvSpPr txBox="1"/>
          <p:nvPr/>
        </p:nvSpPr>
        <p:spPr>
          <a:xfrm>
            <a:off x="11112629" y="6215393"/>
            <a:ext cx="774571" cy="261610"/>
          </a:xfrm>
          <a:prstGeom prst="rect">
            <a:avLst/>
          </a:prstGeom>
          <a:noFill/>
        </p:spPr>
        <p:txBody>
          <a:bodyPr wrap="none" rtlCol="0">
            <a:spAutoFit/>
          </a:bodyPr>
          <a:lstStyle/>
          <a:p>
            <a:pPr algn="ctr"/>
            <a:r>
              <a:rPr lang="en-US" sz="1100" dirty="0">
                <a:solidFill>
                  <a:srgbClr val="000000"/>
                </a:solidFill>
              </a:rPr>
              <a:t>CCM-648</a:t>
            </a:r>
          </a:p>
        </p:txBody>
      </p:sp>
    </p:spTree>
    <p:extLst>
      <p:ext uri="{BB962C8B-B14F-4D97-AF65-F5344CB8AC3E}">
        <p14:creationId xmlns:p14="http://schemas.microsoft.com/office/powerpoint/2010/main" val="39101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B38674-50E7-246D-226D-6E5A6BAA1B75}"/>
              </a:ext>
            </a:extLst>
          </p:cNvPr>
          <p:cNvSpPr>
            <a:spLocks noGrp="1"/>
          </p:cNvSpPr>
          <p:nvPr>
            <p:ph type="body" sz="quarter" idx="10"/>
          </p:nvPr>
        </p:nvSpPr>
        <p:spPr/>
        <p:txBody>
          <a:bodyPr/>
          <a:lstStyle/>
          <a:p>
            <a:endParaRPr lang="en-US"/>
          </a:p>
        </p:txBody>
      </p:sp>
      <p:sp>
        <p:nvSpPr>
          <p:cNvPr id="4" name="Title 3"/>
          <p:cNvSpPr>
            <a:spLocks noGrp="1"/>
          </p:cNvSpPr>
          <p:nvPr>
            <p:ph type="title"/>
          </p:nvPr>
        </p:nvSpPr>
        <p:spPr/>
        <p:txBody>
          <a:bodyPr/>
          <a:lstStyle/>
          <a:p>
            <a:r>
              <a:rPr lang="en-US" dirty="0"/>
              <a:t>Benchmark Descriptions</a:t>
            </a:r>
          </a:p>
        </p:txBody>
      </p:sp>
      <p:sp>
        <p:nvSpPr>
          <p:cNvPr id="5" name="TextBox 4"/>
          <p:cNvSpPr txBox="1"/>
          <p:nvPr/>
        </p:nvSpPr>
        <p:spPr>
          <a:xfrm>
            <a:off x="990600" y="990600"/>
            <a:ext cx="10975967" cy="4800600"/>
          </a:xfrm>
          <a:prstGeom prst="rect">
            <a:avLst/>
          </a:prstGeom>
          <a:noFill/>
        </p:spPr>
        <p:txBody>
          <a:bodyPr wrap="square" numCol="2" spcCol="182880" rtlCol="0">
            <a:noAutofit/>
          </a:bodyPr>
          <a:lstStyle/>
          <a:p>
            <a:pPr algn="just">
              <a:spcBef>
                <a:spcPts val="600"/>
              </a:spcBef>
            </a:pPr>
            <a:r>
              <a:rPr lang="en-US" sz="900" dirty="0">
                <a:solidFill>
                  <a:srgbClr val="000000"/>
                </a:solidFill>
                <a:latin typeface="Calibri" panose="020F0502020204030204" pitchFamily="34" charset="0"/>
                <a:cs typeface="Calibri" panose="020F0502020204030204" pitchFamily="34" charset="0"/>
              </a:rPr>
              <a:t>The S&amp;P 500 measures the performance of the 500 leading companies in leading industries of the U.S. economy, capturing 80% of U.S. equities.</a:t>
            </a:r>
          </a:p>
          <a:p>
            <a:pPr algn="just">
              <a:spcBef>
                <a:spcPts val="600"/>
              </a:spcBef>
            </a:pPr>
            <a:r>
              <a:rPr lang="en-US" sz="900" dirty="0">
                <a:solidFill>
                  <a:srgbClr val="000000"/>
                </a:solidFill>
                <a:latin typeface="Calibri" panose="020F0502020204030204" pitchFamily="34" charset="0"/>
                <a:cs typeface="Calibri" panose="020F0502020204030204" pitchFamily="34" charset="0"/>
              </a:rPr>
              <a:t>References to market or composite indices, benchmarks or other measures of relative market performance over a specified period of time (each, an “index”) are provided for your information only.  Reference to an index does not imply that the portfolio will achieve returns, volatility or other results similar to that index. The composition of the index may not reflect the manner in which a portfolio is constructed in relation to expected or achieved returns, portfolio guidelines, restrictions, sectors, correlations, concentrations, volatility or tracking error targets, all of which are subject to change. Investors cannot invest directly in an index.</a:t>
            </a:r>
          </a:p>
          <a:p>
            <a:pPr algn="just">
              <a:spcBef>
                <a:spcPts val="600"/>
              </a:spcBef>
            </a:pPr>
            <a:r>
              <a:rPr lang="en-US" sz="900" dirty="0">
                <a:solidFill>
                  <a:srgbClr val="000000"/>
                </a:solidFill>
                <a:latin typeface="Calibri" panose="020F0502020204030204" pitchFamily="34" charset="0"/>
                <a:cs typeface="Calibri" panose="020F0502020204030204" pitchFamily="34" charset="0"/>
              </a:rPr>
              <a:t>The MSCI ACWI ex USA Index captures large and mid cap representation across 22 of 23 Developed Markets countries, excluding the US, and 26 Emerging Markets countries covering approximately 85% of the global equity opportunity set outside the US.</a:t>
            </a:r>
          </a:p>
          <a:p>
            <a:pPr algn="just">
              <a:spcBef>
                <a:spcPts val="600"/>
              </a:spcBef>
            </a:pPr>
            <a:r>
              <a:rPr lang="en-US" sz="900" dirty="0">
                <a:solidFill>
                  <a:srgbClr val="000000"/>
                </a:solidFill>
                <a:latin typeface="Calibri" panose="020F0502020204030204" pitchFamily="34" charset="0"/>
                <a:cs typeface="Calibri" panose="020F0502020204030204" pitchFamily="34" charset="0"/>
              </a:rPr>
              <a:t>The Composite Index of Leading Indicators, otherwise known as the Leading Economic Index (LEI), is an index published monthly by The Conference Board. It is used to predict the direction of global economic movements in future months. It is used to predict the direction of global economic movements in future months. The index is composed of 10 economic components whose changes tend to precede changes in the overall economy.</a:t>
            </a:r>
          </a:p>
          <a:p>
            <a:pPr algn="just">
              <a:spcBef>
                <a:spcPts val="600"/>
              </a:spcBef>
            </a:pPr>
            <a:r>
              <a:rPr lang="en-US" sz="900" dirty="0">
                <a:solidFill>
                  <a:srgbClr val="000000"/>
                </a:solidFill>
                <a:latin typeface="Calibri" panose="020F0502020204030204" pitchFamily="34" charset="0"/>
                <a:cs typeface="Calibri" panose="020F0502020204030204" pitchFamily="34" charset="0"/>
              </a:rPr>
              <a:t>The Personal Consumption Expenditures Price Index (PCE) is a measure of the prices that people living in the United States, or those buying on their behalf, pay for goods and services. The PCE price index is known for capturing inflation (or deflation) across a wide range of consumer expenses and reflecting changes in consumer behavior.</a:t>
            </a:r>
          </a:p>
          <a:p>
            <a:pPr algn="just">
              <a:spcBef>
                <a:spcPts val="600"/>
              </a:spcBef>
            </a:pPr>
            <a:r>
              <a:rPr lang="en-US" sz="900" dirty="0">
                <a:solidFill>
                  <a:srgbClr val="000000"/>
                </a:solidFill>
                <a:latin typeface="Calibri" panose="020F0502020204030204" pitchFamily="34" charset="0"/>
                <a:cs typeface="Calibri" panose="020F0502020204030204" pitchFamily="34" charset="0"/>
              </a:rPr>
              <a:t>Gross domestic product (GDP) is the monetary value of all finished goods and services made within a country during a specific period. GDP provides an economic snapshot of a country, used to estimate the size of an economy and growth rate.</a:t>
            </a:r>
          </a:p>
          <a:p>
            <a:pPr algn="just">
              <a:spcBef>
                <a:spcPts val="600"/>
              </a:spcBef>
            </a:pPr>
            <a:r>
              <a:rPr lang="en-US" sz="900" dirty="0">
                <a:solidFill>
                  <a:srgbClr val="000000"/>
                </a:solidFill>
                <a:latin typeface="Calibri" panose="020F0502020204030204" pitchFamily="34" charset="0"/>
                <a:cs typeface="Calibri" panose="020F0502020204030204" pitchFamily="34" charset="0"/>
              </a:rPr>
              <a:t>Index returns include the reinvestment of income and dividends. The returns for these unmanaged indexes do not include any transaction costs, management fees or other costs. It is not possible to make an investment directly in any index.</a:t>
            </a:r>
          </a:p>
          <a:p>
            <a:pPr algn="just">
              <a:spcBef>
                <a:spcPts val="600"/>
              </a:spcBef>
            </a:pPr>
            <a:r>
              <a:rPr lang="en-US" sz="900" dirty="0">
                <a:solidFill>
                  <a:srgbClr val="000000"/>
                </a:solidFill>
                <a:latin typeface="Calibri" panose="020F0502020204030204" pitchFamily="34" charset="0"/>
                <a:cs typeface="Calibri" panose="020F0502020204030204" pitchFamily="34" charset="0"/>
              </a:rPr>
              <a:t>The volatility (beta) of an account may be greater or less than its respective benchmark.</a:t>
            </a:r>
          </a:p>
          <a:p>
            <a:pPr algn="just">
              <a:spcBef>
                <a:spcPts val="600"/>
              </a:spcBef>
            </a:pPr>
            <a:r>
              <a:rPr lang="en-US" sz="900" dirty="0">
                <a:solidFill>
                  <a:srgbClr val="000000"/>
                </a:solidFill>
                <a:latin typeface="Calibri" panose="020F0502020204030204" pitchFamily="34" charset="0"/>
                <a:cs typeface="Calibri" panose="020F0502020204030204" pitchFamily="34" charset="0"/>
              </a:rPr>
              <a:t>The 10 year treasury yield is included on the longer end of the yield curve. Many analysts will use the 10 year yield as the “risk free” rate when valuing the markets or an individual security. </a:t>
            </a:r>
            <a:r>
              <a:rPr lang="en-US" sz="900" dirty="0" err="1">
                <a:solidFill>
                  <a:srgbClr val="000000"/>
                </a:solidFill>
                <a:latin typeface="Calibri" panose="020F0502020204030204" pitchFamily="34" charset="0"/>
                <a:cs typeface="Calibri" panose="020F0502020204030204" pitchFamily="34" charset="0"/>
              </a:rPr>
              <a:t>GDPNow</a:t>
            </a:r>
            <a:r>
              <a:rPr lang="en-US" sz="900" dirty="0">
                <a:solidFill>
                  <a:srgbClr val="000000"/>
                </a:solidFill>
                <a:latin typeface="Calibri" panose="020F0502020204030204" pitchFamily="34" charset="0"/>
                <a:cs typeface="Calibri" panose="020F0502020204030204" pitchFamily="34" charset="0"/>
              </a:rPr>
              <a:t> is a  forecasting model that provides a "nowcast" of the official GDP estimate prior to its release by estimating GDP growth using a methodology similar to the one used by the U.S. Bureau of Economic Analysis.</a:t>
            </a:r>
          </a:p>
          <a:p>
            <a:pPr algn="just">
              <a:spcBef>
                <a:spcPts val="600"/>
              </a:spcBef>
            </a:pPr>
            <a:r>
              <a:rPr lang="en-US" sz="900" dirty="0">
                <a:solidFill>
                  <a:srgbClr val="000000"/>
                </a:solidFill>
                <a:latin typeface="Calibri" panose="020F0502020204030204" pitchFamily="34" charset="0"/>
                <a:cs typeface="Calibri" panose="020F0502020204030204" pitchFamily="34" charset="0"/>
              </a:rPr>
              <a:t>VIX of VIX (or VVIX) is a measure of the volatility of the Chicago Board Options Exchange (CBOE) Volatility Index (VIX). The CBOE's VIX measures the short-term volatility of the S&amp;P 500 indexes, and the VVIX measures the volatility of the price of the VIX. In other words, VVIX is a measure of the volatility of the S&amp;P 500 index and alludes to how quickly market sentiment changes.</a:t>
            </a:r>
          </a:p>
          <a:p>
            <a:pPr algn="just">
              <a:spcBef>
                <a:spcPts val="600"/>
              </a:spcBef>
            </a:pPr>
            <a:r>
              <a:rPr lang="en-US" sz="900" dirty="0">
                <a:solidFill>
                  <a:srgbClr val="000000"/>
                </a:solidFill>
                <a:latin typeface="Calibri" panose="020F0502020204030204" pitchFamily="34" charset="0"/>
                <a:cs typeface="Calibri" panose="020F0502020204030204" pitchFamily="34" charset="0"/>
              </a:rPr>
              <a:t>The Producer Price Index (PPI) program measures the average change over time in the selling prices received by domestic producers for their output. The prices included in the PPI are from the first commercial transaction for many products and some services.</a:t>
            </a:r>
          </a:p>
          <a:p>
            <a:pPr algn="just">
              <a:spcBef>
                <a:spcPts val="600"/>
              </a:spcBef>
            </a:pPr>
            <a:r>
              <a:rPr lang="en-US" sz="900" dirty="0">
                <a:solidFill>
                  <a:srgbClr val="000000"/>
                </a:solidFill>
                <a:latin typeface="Calibri" panose="020F0502020204030204" pitchFamily="34" charset="0"/>
                <a:cs typeface="Calibri" panose="020F0502020204030204" pitchFamily="34" charset="0"/>
              </a:rPr>
              <a:t>The nonfarm payroll measures the number of workers in the U.S. except those in farming, private households, proprietors, non-profit employees, and active military.</a:t>
            </a:r>
          </a:p>
          <a:p>
            <a:pPr algn="just">
              <a:spcBef>
                <a:spcPts val="600"/>
              </a:spcBef>
            </a:pPr>
            <a:r>
              <a:rPr lang="en-US" sz="900" dirty="0">
                <a:solidFill>
                  <a:srgbClr val="000000"/>
                </a:solidFill>
                <a:latin typeface="Calibri" panose="020F0502020204030204" pitchFamily="34" charset="0"/>
                <a:cs typeface="Calibri" panose="020F0502020204030204" pitchFamily="34" charset="0"/>
              </a:rPr>
              <a:t>The price-to-earnings ratio is the ratio for valuing a company that measures its current share price relative to its earnings per share (EPS).</a:t>
            </a:r>
          </a:p>
          <a:p>
            <a:pPr algn="just">
              <a:spcBef>
                <a:spcPts val="600"/>
              </a:spcBef>
            </a:pPr>
            <a:r>
              <a:rPr lang="en-US" sz="900" dirty="0">
                <a:solidFill>
                  <a:srgbClr val="000000"/>
                </a:solidFill>
                <a:latin typeface="Calibri" panose="020F0502020204030204" pitchFamily="34" charset="0"/>
                <a:cs typeface="Calibri" panose="020F0502020204030204" pitchFamily="34" charset="0"/>
              </a:rPr>
              <a:t>The S&amp;P SmallCap 600 measures the small cap segment of the U.S. equity market.  The index is designed to be an investable portfolio of companies that meet specific inclusion criteria to ensure that they are liquid and financially viable.</a:t>
            </a:r>
          </a:p>
          <a:p>
            <a:pPr algn="just">
              <a:spcBef>
                <a:spcPts val="600"/>
              </a:spcBef>
            </a:pPr>
            <a:r>
              <a:rPr lang="en-US" sz="900" dirty="0">
                <a:solidFill>
                  <a:srgbClr val="000000"/>
                </a:solidFill>
                <a:latin typeface="Calibri" panose="020F0502020204030204" pitchFamily="34" charset="0"/>
                <a:cs typeface="Calibri" panose="020F0502020204030204" pitchFamily="34" charset="0"/>
              </a:rPr>
              <a:t>The benchmark is the S&amp;P </a:t>
            </a:r>
            <a:r>
              <a:rPr lang="en-US" sz="900" dirty="0" err="1">
                <a:solidFill>
                  <a:srgbClr val="000000"/>
                </a:solidFill>
                <a:latin typeface="Calibri" panose="020F0502020204030204" pitchFamily="34" charset="0"/>
                <a:cs typeface="Calibri" panose="020F0502020204030204" pitchFamily="34" charset="0"/>
              </a:rPr>
              <a:t>MidCap</a:t>
            </a:r>
            <a:r>
              <a:rPr lang="en-US" sz="900" dirty="0">
                <a:solidFill>
                  <a:srgbClr val="000000"/>
                </a:solidFill>
                <a:latin typeface="Calibri" panose="020F0502020204030204" pitchFamily="34" charset="0"/>
                <a:cs typeface="Calibri" panose="020F0502020204030204" pitchFamily="34" charset="0"/>
              </a:rPr>
              <a:t> 400 Index. The S&amp;P </a:t>
            </a:r>
            <a:r>
              <a:rPr lang="en-US" sz="900" dirty="0" err="1">
                <a:solidFill>
                  <a:srgbClr val="000000"/>
                </a:solidFill>
                <a:latin typeface="Calibri" panose="020F0502020204030204" pitchFamily="34" charset="0"/>
                <a:cs typeface="Calibri" panose="020F0502020204030204" pitchFamily="34" charset="0"/>
              </a:rPr>
              <a:t>MidCap</a:t>
            </a:r>
            <a:r>
              <a:rPr lang="en-US" sz="900" dirty="0">
                <a:solidFill>
                  <a:srgbClr val="000000"/>
                </a:solidFill>
                <a:latin typeface="Calibri" panose="020F0502020204030204" pitchFamily="34" charset="0"/>
                <a:cs typeface="Calibri" panose="020F0502020204030204" pitchFamily="34" charset="0"/>
              </a:rPr>
              <a:t> 400 provides investors with a benchmark for mid-sized companies. The index covers over 7% of the U.S. equity market, and seeks to remain an accurate measure of mid-sized companies, reflecting the risk and return characteristics of the broader mid-cap universe on an on-going basis.</a:t>
            </a:r>
          </a:p>
          <a:p>
            <a:pPr algn="just">
              <a:spcBef>
                <a:spcPts val="600"/>
              </a:spcBef>
            </a:pPr>
            <a:r>
              <a:rPr lang="en-US" sz="900" dirty="0">
                <a:solidFill>
                  <a:srgbClr val="000000"/>
                </a:solidFill>
                <a:latin typeface="Calibri" panose="020F0502020204030204" pitchFamily="34" charset="0"/>
                <a:cs typeface="Calibri" panose="020F0502020204030204" pitchFamily="34" charset="0"/>
              </a:rPr>
              <a:t>The MSCI USA Index is designed to measure the performance of the large and mid cap segments of the US market. With 638 constituents, the index covers approximately 85% of the free float-adjusted market capitalization in the US.</a:t>
            </a:r>
          </a:p>
          <a:p>
            <a:pPr algn="just">
              <a:spcBef>
                <a:spcPts val="600"/>
              </a:spcBef>
            </a:pPr>
            <a:r>
              <a:rPr lang="en-US" sz="900" dirty="0">
                <a:solidFill>
                  <a:srgbClr val="000000"/>
                </a:solidFill>
                <a:latin typeface="Calibri" panose="020F0502020204030204" pitchFamily="34" charset="0"/>
                <a:cs typeface="Calibri" panose="020F0502020204030204" pitchFamily="34" charset="0"/>
              </a:rPr>
              <a:t>The Core Consumer Price Index (CPI) measures the changes in the price of goods and services, excluding food and energy.</a:t>
            </a:r>
          </a:p>
          <a:p>
            <a:pPr algn="just">
              <a:spcBef>
                <a:spcPts val="600"/>
              </a:spcBef>
            </a:pPr>
            <a:r>
              <a:rPr lang="en-US" sz="900" dirty="0">
                <a:solidFill>
                  <a:srgbClr val="000000"/>
                </a:solidFill>
                <a:latin typeface="Calibri" panose="020F0502020204030204" pitchFamily="34" charset="0"/>
                <a:cs typeface="Calibri" panose="020F0502020204030204" pitchFamily="34" charset="0"/>
              </a:rPr>
              <a:t>The S&amp;P 500® Ex-Information Technology is designed to measure the broad U.S. market, excluding members of the GICS® Information Technology sector.</a:t>
            </a:r>
          </a:p>
          <a:p>
            <a:pPr algn="just">
              <a:spcBef>
                <a:spcPts val="600"/>
              </a:spcBef>
            </a:pPr>
            <a:r>
              <a:rPr lang="en-US" sz="900" dirty="0">
                <a:solidFill>
                  <a:srgbClr val="000000"/>
                </a:solidFill>
                <a:latin typeface="Calibri" panose="020F0502020204030204" pitchFamily="34" charset="0"/>
                <a:cs typeface="Calibri" panose="020F0502020204030204" pitchFamily="34" charset="0"/>
              </a:rPr>
              <a:t>The 3 month Treasury yield is the effective annual interest rate paid by the U.S. </a:t>
            </a:r>
            <a:r>
              <a:rPr lang="en-US" sz="900">
                <a:solidFill>
                  <a:srgbClr val="000000"/>
                </a:solidFill>
                <a:latin typeface="Calibri" panose="020F0502020204030204" pitchFamily="34" charset="0"/>
                <a:cs typeface="Calibri" panose="020F0502020204030204" pitchFamily="34" charset="0"/>
              </a:rPr>
              <a:t>government to a bondholder with a maturity of 3 months.</a:t>
            </a:r>
            <a:endParaRPr lang="en-US" sz="9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5804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AFF11E-B827-45AE-80BC-54BC15FB4F97}"/>
              </a:ext>
            </a:extLst>
          </p:cNvPr>
          <p:cNvSpPr>
            <a:spLocks noGrp="1"/>
          </p:cNvSpPr>
          <p:nvPr>
            <p:ph type="body" sz="quarter" idx="10"/>
          </p:nvPr>
        </p:nvSpPr>
        <p:spPr/>
        <p:txBody>
          <a:bodyPr/>
          <a:lstStyle/>
          <a:p>
            <a:endParaRPr lang="en-US"/>
          </a:p>
        </p:txBody>
      </p:sp>
      <p:sp>
        <p:nvSpPr>
          <p:cNvPr id="5" name="Rectangle 3"/>
          <p:cNvSpPr>
            <a:spLocks noGrp="1" noChangeArrowheads="1"/>
          </p:cNvSpPr>
          <p:nvPr>
            <p:ph idx="1"/>
          </p:nvPr>
        </p:nvSpPr>
        <p:spPr>
          <a:xfrm>
            <a:off x="3124199" y="1371600"/>
            <a:ext cx="8852157" cy="4800600"/>
          </a:xfrm>
        </p:spPr>
        <p:txBody>
          <a:bodyPr>
            <a:normAutofit/>
          </a:bodyPr>
          <a:lstStyle/>
          <a:p>
            <a:pPr algn="just">
              <a:buClr>
                <a:srgbClr val="FFC000"/>
              </a:buClr>
              <a:buSzPct val="100000"/>
              <a:buFont typeface="Wingdings" panose="05000000000000000000" pitchFamily="2" charset="2"/>
              <a:buChar char="§"/>
            </a:pPr>
            <a:r>
              <a:rPr lang="en-US" sz="2400" dirty="0"/>
              <a:t>Increasing S&amp;P 500 price target to 4500 from 4200</a:t>
            </a:r>
          </a:p>
          <a:p>
            <a:pPr algn="just">
              <a:buClr>
                <a:srgbClr val="FFC000"/>
              </a:buClr>
              <a:buSzPct val="100000"/>
              <a:buFont typeface="Wingdings" panose="05000000000000000000" pitchFamily="2" charset="2"/>
              <a:buChar char="§"/>
            </a:pPr>
            <a:r>
              <a:rPr lang="en-US" sz="2400" dirty="0"/>
              <a:t>Labor market continues to fuel economy</a:t>
            </a:r>
          </a:p>
          <a:p>
            <a:pPr>
              <a:buClr>
                <a:srgbClr val="FFC000"/>
              </a:buClr>
              <a:buSzPct val="100000"/>
              <a:buFont typeface="Wingdings" panose="05000000000000000000" pitchFamily="2" charset="2"/>
              <a:buChar char="§"/>
            </a:pPr>
            <a:r>
              <a:rPr lang="en-US" sz="2400" dirty="0"/>
              <a:t>The Fed skipped a meeting</a:t>
            </a:r>
          </a:p>
          <a:p>
            <a:pPr>
              <a:buClr>
                <a:srgbClr val="FFC000"/>
              </a:buClr>
              <a:buSzPct val="100000"/>
              <a:buFont typeface="Wingdings" panose="05000000000000000000" pitchFamily="2" charset="2"/>
              <a:buChar char="§"/>
            </a:pPr>
            <a:r>
              <a:rPr lang="en-US" sz="2400" dirty="0"/>
              <a:t>We believe valuations are “fair" for stocks</a:t>
            </a:r>
          </a:p>
          <a:p>
            <a:pPr lvl="0">
              <a:buClr>
                <a:srgbClr val="FFC000"/>
              </a:buClr>
              <a:buSzPct val="100000"/>
              <a:buFont typeface="Wingdings" panose="05000000000000000000" pitchFamily="2" charset="2"/>
              <a:buChar char="§"/>
            </a:pPr>
            <a:r>
              <a:rPr lang="en-US" sz="2400" dirty="0"/>
              <a:t>We believe fear is starting to be replaced by greed</a:t>
            </a:r>
          </a:p>
          <a:p>
            <a:pPr lvl="0">
              <a:buClr>
                <a:srgbClr val="FFC000"/>
              </a:buClr>
              <a:buSzPct val="100000"/>
              <a:buFont typeface="Wingdings" panose="05000000000000000000" pitchFamily="2" charset="2"/>
              <a:buChar char="§"/>
            </a:pPr>
            <a:r>
              <a:rPr lang="en-US" sz="2400" dirty="0"/>
              <a:t>Yield curve remains inverted, and long rates have moved down</a:t>
            </a:r>
          </a:p>
          <a:p>
            <a:pPr lvl="0">
              <a:buClr>
                <a:srgbClr val="FFC000"/>
              </a:buClr>
              <a:buSzPct val="100000"/>
              <a:buFont typeface="Wingdings" panose="05000000000000000000" pitchFamily="2" charset="2"/>
              <a:buChar char="§"/>
            </a:pPr>
            <a:endParaRPr lang="en-US" sz="2400" dirty="0"/>
          </a:p>
        </p:txBody>
      </p:sp>
      <p:sp>
        <p:nvSpPr>
          <p:cNvPr id="14338" name="Rectangle 2"/>
          <p:cNvSpPr>
            <a:spLocks noGrp="1" noChangeArrowheads="1"/>
          </p:cNvSpPr>
          <p:nvPr>
            <p:ph type="title"/>
          </p:nvPr>
        </p:nvSpPr>
        <p:spPr/>
        <p:txBody>
          <a:bodyPr/>
          <a:lstStyle/>
          <a:p>
            <a:r>
              <a:rPr lang="en-US" dirty="0"/>
              <a:t>Executive Summary</a:t>
            </a:r>
          </a:p>
        </p:txBody>
      </p:sp>
    </p:spTree>
    <p:custDataLst>
      <p:tags r:id="rId1"/>
    </p:custDataLst>
    <p:extLst>
      <p:ext uri="{BB962C8B-B14F-4D97-AF65-F5344CB8AC3E}">
        <p14:creationId xmlns:p14="http://schemas.microsoft.com/office/powerpoint/2010/main" val="272579114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505969E-3550-B4AB-1DFF-5B708BDE3DDD}"/>
              </a:ext>
            </a:extLst>
          </p:cNvPr>
          <p:cNvSpPr>
            <a:spLocks noGrp="1"/>
          </p:cNvSpPr>
          <p:nvPr>
            <p:ph type="body" sz="quarter" idx="10"/>
          </p:nvPr>
        </p:nvSpPr>
        <p:spPr/>
        <p:txBody>
          <a:bodyPr/>
          <a:lstStyle/>
          <a:p>
            <a:endParaRPr lang="en-US"/>
          </a:p>
        </p:txBody>
      </p:sp>
      <p:sp>
        <p:nvSpPr>
          <p:cNvPr id="5" name="Rectangle 3"/>
          <p:cNvSpPr>
            <a:spLocks noGrp="1" noChangeArrowheads="1"/>
          </p:cNvSpPr>
          <p:nvPr>
            <p:ph idx="1"/>
          </p:nvPr>
        </p:nvSpPr>
        <p:spPr/>
        <p:txBody>
          <a:bodyPr/>
          <a:lstStyle/>
          <a:p>
            <a:pPr>
              <a:buClr>
                <a:srgbClr val="FFC000"/>
              </a:buClr>
              <a:buSzPct val="100000"/>
              <a:buFont typeface="Wingdings" panose="05000000000000000000" pitchFamily="2" charset="2"/>
              <a:buChar char="§"/>
            </a:pPr>
            <a:r>
              <a:rPr lang="en-US" dirty="0"/>
              <a:t>Growth has slowed, but the labor market is holding firm</a:t>
            </a:r>
            <a:endParaRPr lang="en-US" sz="2800" dirty="0"/>
          </a:p>
          <a:p>
            <a:pPr>
              <a:buClr>
                <a:srgbClr val="FFC000"/>
              </a:buClr>
              <a:buSzPct val="100000"/>
              <a:buFont typeface="Wingdings" panose="05000000000000000000" pitchFamily="2" charset="2"/>
              <a:buChar char="§"/>
            </a:pPr>
            <a:r>
              <a:rPr lang="en-US" dirty="0"/>
              <a:t>Inflation continues to come down. Easy comparisons almost behind us</a:t>
            </a:r>
          </a:p>
          <a:p>
            <a:pPr>
              <a:buClr>
                <a:srgbClr val="FFC000"/>
              </a:buClr>
              <a:buSzPct val="100000"/>
              <a:buFont typeface="Wingdings" panose="05000000000000000000" pitchFamily="2" charset="2"/>
              <a:buChar char="§"/>
            </a:pPr>
            <a:r>
              <a:rPr lang="en-US" dirty="0"/>
              <a:t>Q2 Y/Y earnings expected to be up double digits on heels of Q1 rebound</a:t>
            </a:r>
          </a:p>
          <a:p>
            <a:pPr lvl="0">
              <a:buClr>
                <a:srgbClr val="FFC000"/>
              </a:buClr>
              <a:buSzPct val="100000"/>
              <a:buFont typeface="Wingdings" panose="05000000000000000000" pitchFamily="2" charset="2"/>
              <a:buChar char="§"/>
            </a:pPr>
            <a:r>
              <a:rPr lang="en-US" dirty="0"/>
              <a:t>Why does this matter? GDP helps drive earnings</a:t>
            </a:r>
          </a:p>
        </p:txBody>
      </p:sp>
      <p:sp>
        <p:nvSpPr>
          <p:cNvPr id="14338" name="Rectangle 2"/>
          <p:cNvSpPr>
            <a:spLocks noGrp="1" noChangeArrowheads="1"/>
          </p:cNvSpPr>
          <p:nvPr>
            <p:ph type="title"/>
          </p:nvPr>
        </p:nvSpPr>
        <p:spPr/>
        <p:txBody>
          <a:bodyPr/>
          <a:lstStyle/>
          <a:p>
            <a:r>
              <a:rPr lang="en-US" dirty="0"/>
              <a:t>Why Did We Keep the Economic Gauge Neutral?</a:t>
            </a:r>
          </a:p>
        </p:txBody>
      </p:sp>
      <p:sp>
        <p:nvSpPr>
          <p:cNvPr id="10" name="Text Placeholder 9">
            <a:extLst>
              <a:ext uri="{FF2B5EF4-FFF2-40B4-BE49-F238E27FC236}">
                <a16:creationId xmlns:a16="http://schemas.microsoft.com/office/drawing/2014/main" id="{69A8B3C9-5587-40E4-514B-E25F5AA467E8}"/>
              </a:ext>
            </a:extLst>
          </p:cNvPr>
          <p:cNvSpPr>
            <a:spLocks noGrp="1"/>
          </p:cNvSpPr>
          <p:nvPr>
            <p:ph type="body" sz="quarter" idx="11"/>
          </p:nvPr>
        </p:nvSpPr>
        <p:spPr/>
        <p:txBody>
          <a:bodyPr/>
          <a:lstStyle/>
          <a:p>
            <a:endParaRPr lang="en-US"/>
          </a:p>
        </p:txBody>
      </p:sp>
      <p:pic>
        <p:nvPicPr>
          <p:cNvPr id="4" name="Picture 3" descr="A logo on a black background&#10;&#10;Description automatically generated with medium confidence">
            <a:extLst>
              <a:ext uri="{FF2B5EF4-FFF2-40B4-BE49-F238E27FC236}">
                <a16:creationId xmlns:a16="http://schemas.microsoft.com/office/drawing/2014/main" id="{8B65CB9B-C135-4A89-30DB-6E2B744D8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309" t="27778" r="35622" b="35556"/>
          <a:stretch/>
        </p:blipFill>
        <p:spPr>
          <a:xfrm>
            <a:off x="381000" y="1713222"/>
            <a:ext cx="2057400" cy="2951922"/>
          </a:xfrm>
          <a:prstGeom prst="rect">
            <a:avLst/>
          </a:prstGeom>
        </p:spPr>
      </p:pic>
    </p:spTree>
    <p:custDataLst>
      <p:tags r:id="rId1"/>
    </p:custDataLst>
    <p:extLst>
      <p:ext uri="{BB962C8B-B14F-4D97-AF65-F5344CB8AC3E}">
        <p14:creationId xmlns:p14="http://schemas.microsoft.com/office/powerpoint/2010/main" val="191310649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7B7F69F9-F6BE-4A0E-BA19-10D0A3D3787A}"/>
              </a:ext>
            </a:extLst>
          </p:cNvPr>
          <p:cNvSpPr>
            <a:spLocks noGrp="1"/>
          </p:cNvSpPr>
          <p:nvPr>
            <p:ph type="body" sz="quarter" idx="10"/>
          </p:nvPr>
        </p:nvSpPr>
        <p:spPr/>
        <p:txBody>
          <a:bodyPr/>
          <a:lstStyle/>
          <a:p>
            <a:pPr>
              <a:lnSpc>
                <a:spcPct val="100000"/>
              </a:lnSpc>
            </a:pPr>
            <a:endParaRPr lang="en-US" dirty="0"/>
          </a:p>
        </p:txBody>
      </p:sp>
      <p:sp>
        <p:nvSpPr>
          <p:cNvPr id="14338" name="Rectangle 2"/>
          <p:cNvSpPr>
            <a:spLocks noGrp="1" noChangeArrowheads="1"/>
          </p:cNvSpPr>
          <p:nvPr>
            <p:ph type="title"/>
          </p:nvPr>
        </p:nvSpPr>
        <p:spPr>
          <a:xfrm>
            <a:off x="838200" y="152401"/>
            <a:ext cx="11138154" cy="685800"/>
          </a:xfrm>
        </p:spPr>
        <p:txBody>
          <a:bodyPr/>
          <a:lstStyle/>
          <a:p>
            <a:r>
              <a:rPr lang="en-US" dirty="0"/>
              <a:t>Labor Market Continues to Buoy the Economy</a:t>
            </a:r>
          </a:p>
        </p:txBody>
      </p:sp>
      <p:sp>
        <p:nvSpPr>
          <p:cNvPr id="5" name="Text Placeholder 4">
            <a:extLst>
              <a:ext uri="{FF2B5EF4-FFF2-40B4-BE49-F238E27FC236}">
                <a16:creationId xmlns:a16="http://schemas.microsoft.com/office/drawing/2014/main" id="{EE93AB99-DA0F-4076-8C6F-8407F2B322CF}"/>
              </a:ext>
            </a:extLst>
          </p:cNvPr>
          <p:cNvSpPr>
            <a:spLocks noGrp="1"/>
          </p:cNvSpPr>
          <p:nvPr>
            <p:ph type="body" sz="quarter" idx="11"/>
          </p:nvPr>
        </p:nvSpPr>
        <p:spPr>
          <a:xfrm>
            <a:off x="838200" y="6019800"/>
            <a:ext cx="11138155" cy="609600"/>
          </a:xfrm>
        </p:spPr>
        <p:txBody>
          <a:bodyPr/>
          <a:lstStyle/>
          <a:p>
            <a:r>
              <a:rPr lang="en-US" dirty="0"/>
              <a:t>For illustrative purposes only.</a:t>
            </a:r>
          </a:p>
        </p:txBody>
      </p:sp>
      <p:pic>
        <p:nvPicPr>
          <p:cNvPr id="3" name="Picture 2" descr="A picture containing text, screenshot, font, plot&#10;&#10;Description automatically generated">
            <a:extLst>
              <a:ext uri="{FF2B5EF4-FFF2-40B4-BE49-F238E27FC236}">
                <a16:creationId xmlns:a16="http://schemas.microsoft.com/office/drawing/2014/main" id="{D43EC593-50A9-DCDB-2A2E-5694D0DFC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1143000"/>
            <a:ext cx="10479932" cy="4712616"/>
          </a:xfrm>
          <a:prstGeom prst="rect">
            <a:avLst/>
          </a:prstGeom>
        </p:spPr>
      </p:pic>
    </p:spTree>
    <p:custDataLst>
      <p:tags r:id="rId1"/>
    </p:custDataLst>
    <p:extLst>
      <p:ext uri="{BB962C8B-B14F-4D97-AF65-F5344CB8AC3E}">
        <p14:creationId xmlns:p14="http://schemas.microsoft.com/office/powerpoint/2010/main" val="142889317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7B7F69F9-F6BE-4A0E-BA19-10D0A3D3787A}"/>
              </a:ext>
            </a:extLst>
          </p:cNvPr>
          <p:cNvSpPr>
            <a:spLocks noGrp="1"/>
          </p:cNvSpPr>
          <p:nvPr>
            <p:ph type="body" sz="quarter" idx="10"/>
          </p:nvPr>
        </p:nvSpPr>
        <p:spPr/>
        <p:txBody>
          <a:bodyPr/>
          <a:lstStyle/>
          <a:p>
            <a:pPr>
              <a:lnSpc>
                <a:spcPct val="100000"/>
              </a:lnSpc>
            </a:pPr>
            <a:r>
              <a:rPr lang="en-US" dirty="0"/>
              <a:t>Source: fred.stlouisfed.org</a:t>
            </a:r>
          </a:p>
        </p:txBody>
      </p:sp>
      <p:sp>
        <p:nvSpPr>
          <p:cNvPr id="14338" name="Rectangle 2"/>
          <p:cNvSpPr>
            <a:spLocks noGrp="1" noChangeArrowheads="1"/>
          </p:cNvSpPr>
          <p:nvPr>
            <p:ph type="title"/>
          </p:nvPr>
        </p:nvSpPr>
        <p:spPr>
          <a:xfrm>
            <a:off x="838200" y="152400"/>
            <a:ext cx="11138154" cy="825039"/>
          </a:xfrm>
        </p:spPr>
        <p:txBody>
          <a:bodyPr/>
          <a:lstStyle/>
          <a:p>
            <a:r>
              <a:rPr lang="en-US" dirty="0"/>
              <a:t>Inflation Continues to Recede from High Seen Last Year</a:t>
            </a:r>
          </a:p>
        </p:txBody>
      </p:sp>
      <p:sp>
        <p:nvSpPr>
          <p:cNvPr id="5" name="Text Placeholder 4">
            <a:extLst>
              <a:ext uri="{FF2B5EF4-FFF2-40B4-BE49-F238E27FC236}">
                <a16:creationId xmlns:a16="http://schemas.microsoft.com/office/drawing/2014/main" id="{EE93AB99-DA0F-4076-8C6F-8407F2B322CF}"/>
              </a:ext>
            </a:extLst>
          </p:cNvPr>
          <p:cNvSpPr>
            <a:spLocks noGrp="1"/>
          </p:cNvSpPr>
          <p:nvPr>
            <p:ph type="body" sz="quarter" idx="11"/>
          </p:nvPr>
        </p:nvSpPr>
        <p:spPr/>
        <p:txBody>
          <a:bodyPr/>
          <a:lstStyle/>
          <a:p>
            <a:r>
              <a:rPr lang="en-US" dirty="0"/>
              <a:t>For illustrative purposes only. Past performance is not indicative of future results.</a:t>
            </a:r>
          </a:p>
        </p:txBody>
      </p:sp>
      <p:pic>
        <p:nvPicPr>
          <p:cNvPr id="3" name="Picture 2" descr="A screen shot of a graph&#10;&#10;Description automatically generated">
            <a:extLst>
              <a:ext uri="{FF2B5EF4-FFF2-40B4-BE49-F238E27FC236}">
                <a16:creationId xmlns:a16="http://schemas.microsoft.com/office/drawing/2014/main" id="{657FD848-9BDB-0DF6-9B8B-829213B5AE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012" y="1219200"/>
            <a:ext cx="10942342" cy="5053594"/>
          </a:xfrm>
          <a:prstGeom prst="rect">
            <a:avLst/>
          </a:prstGeom>
        </p:spPr>
      </p:pic>
    </p:spTree>
    <p:custDataLst>
      <p:tags r:id="rId1"/>
    </p:custDataLst>
    <p:extLst>
      <p:ext uri="{BB962C8B-B14F-4D97-AF65-F5344CB8AC3E}">
        <p14:creationId xmlns:p14="http://schemas.microsoft.com/office/powerpoint/2010/main" val="294794464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7B7F69F9-F6BE-4A0E-BA19-10D0A3D3787A}"/>
              </a:ext>
            </a:extLst>
          </p:cNvPr>
          <p:cNvSpPr>
            <a:spLocks noGrp="1"/>
          </p:cNvSpPr>
          <p:nvPr>
            <p:ph type="body" sz="quarter" idx="10"/>
          </p:nvPr>
        </p:nvSpPr>
        <p:spPr/>
        <p:txBody>
          <a:bodyPr/>
          <a:lstStyle/>
          <a:p>
            <a:pPr>
              <a:lnSpc>
                <a:spcPct val="100000"/>
              </a:lnSpc>
            </a:pPr>
            <a:r>
              <a:rPr lang="en-US" dirty="0"/>
              <a:t>Source: Ned Davis Research</a:t>
            </a:r>
          </a:p>
        </p:txBody>
      </p:sp>
      <p:sp>
        <p:nvSpPr>
          <p:cNvPr id="14338" name="Rectangle 2"/>
          <p:cNvSpPr>
            <a:spLocks noGrp="1" noChangeArrowheads="1"/>
          </p:cNvSpPr>
          <p:nvPr>
            <p:ph type="title"/>
          </p:nvPr>
        </p:nvSpPr>
        <p:spPr>
          <a:xfrm>
            <a:off x="838200" y="152401"/>
            <a:ext cx="11138154" cy="685800"/>
          </a:xfrm>
        </p:spPr>
        <p:txBody>
          <a:bodyPr/>
          <a:lstStyle/>
          <a:p>
            <a:r>
              <a:rPr lang="en-US" dirty="0"/>
              <a:t>Economy Likely to Slow</a:t>
            </a:r>
          </a:p>
        </p:txBody>
      </p:sp>
      <p:sp>
        <p:nvSpPr>
          <p:cNvPr id="5" name="Text Placeholder 4">
            <a:extLst>
              <a:ext uri="{FF2B5EF4-FFF2-40B4-BE49-F238E27FC236}">
                <a16:creationId xmlns:a16="http://schemas.microsoft.com/office/drawing/2014/main" id="{EE93AB99-DA0F-4076-8C6F-8407F2B322CF}"/>
              </a:ext>
            </a:extLst>
          </p:cNvPr>
          <p:cNvSpPr>
            <a:spLocks noGrp="1"/>
          </p:cNvSpPr>
          <p:nvPr>
            <p:ph type="body" sz="quarter" idx="11"/>
          </p:nvPr>
        </p:nvSpPr>
        <p:spPr>
          <a:xfrm>
            <a:off x="838200" y="6019800"/>
            <a:ext cx="11138155" cy="609600"/>
          </a:xfrm>
        </p:spPr>
        <p:txBody>
          <a:bodyPr/>
          <a:lstStyle/>
          <a:p>
            <a:r>
              <a:rPr lang="en-US" dirty="0"/>
              <a:t>For illustrative purposes only. Past performance is not indicative of future results.</a:t>
            </a:r>
          </a:p>
        </p:txBody>
      </p:sp>
      <p:pic>
        <p:nvPicPr>
          <p:cNvPr id="3" name="Picture 2" descr="A picture containing text, line, plot, diagram&#10;&#10;Description automatically generated">
            <a:extLst>
              <a:ext uri="{FF2B5EF4-FFF2-40B4-BE49-F238E27FC236}">
                <a16:creationId xmlns:a16="http://schemas.microsoft.com/office/drawing/2014/main" id="{BD0634D8-5538-BC13-ED14-A958AA4165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476" y="990600"/>
            <a:ext cx="10711600" cy="5188146"/>
          </a:xfrm>
          <a:prstGeom prst="rect">
            <a:avLst/>
          </a:prstGeom>
        </p:spPr>
      </p:pic>
    </p:spTree>
    <p:custDataLst>
      <p:tags r:id="rId1"/>
    </p:custDataLst>
    <p:extLst>
      <p:ext uri="{BB962C8B-B14F-4D97-AF65-F5344CB8AC3E}">
        <p14:creationId xmlns:p14="http://schemas.microsoft.com/office/powerpoint/2010/main" val="317285176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7B7F69F9-F6BE-4A0E-BA19-10D0A3D3787A}"/>
              </a:ext>
            </a:extLst>
          </p:cNvPr>
          <p:cNvSpPr>
            <a:spLocks noGrp="1"/>
          </p:cNvSpPr>
          <p:nvPr>
            <p:ph type="body" sz="quarter" idx="10"/>
          </p:nvPr>
        </p:nvSpPr>
        <p:spPr/>
        <p:txBody>
          <a:bodyPr/>
          <a:lstStyle/>
          <a:p>
            <a:pPr>
              <a:lnSpc>
                <a:spcPct val="100000"/>
              </a:lnSpc>
            </a:pPr>
            <a:endParaRPr lang="en-US" dirty="0"/>
          </a:p>
        </p:txBody>
      </p:sp>
      <p:sp>
        <p:nvSpPr>
          <p:cNvPr id="14338" name="Rectangle 2"/>
          <p:cNvSpPr>
            <a:spLocks noGrp="1" noChangeArrowheads="1"/>
          </p:cNvSpPr>
          <p:nvPr>
            <p:ph type="title"/>
          </p:nvPr>
        </p:nvSpPr>
        <p:spPr>
          <a:xfrm>
            <a:off x="838200" y="152401"/>
            <a:ext cx="11138154" cy="722960"/>
          </a:xfrm>
        </p:spPr>
        <p:txBody>
          <a:bodyPr/>
          <a:lstStyle/>
          <a:p>
            <a:r>
              <a:rPr lang="en-US" dirty="0"/>
              <a:t>Earnings Drive Stock Prices</a:t>
            </a:r>
          </a:p>
        </p:txBody>
      </p:sp>
      <p:sp>
        <p:nvSpPr>
          <p:cNvPr id="7" name="Text Placeholder 6">
            <a:extLst>
              <a:ext uri="{FF2B5EF4-FFF2-40B4-BE49-F238E27FC236}">
                <a16:creationId xmlns:a16="http://schemas.microsoft.com/office/drawing/2014/main" id="{F153E488-0A2A-4F68-B767-F717AECFF447}"/>
              </a:ext>
            </a:extLst>
          </p:cNvPr>
          <p:cNvSpPr>
            <a:spLocks noGrp="1"/>
          </p:cNvSpPr>
          <p:nvPr>
            <p:ph type="body" sz="quarter" idx="11"/>
          </p:nvPr>
        </p:nvSpPr>
        <p:spPr>
          <a:xfrm>
            <a:off x="838200" y="5943600"/>
            <a:ext cx="11138155" cy="609600"/>
          </a:xfrm>
        </p:spPr>
        <p:txBody>
          <a:bodyPr/>
          <a:lstStyle/>
          <a:p>
            <a:pPr algn="l"/>
            <a:r>
              <a:rPr lang="en-US" dirty="0"/>
              <a:t>For illustrative purposes only. Neither past actual, projections, nor other forward looking statements regarding future financial performance of markets are only predictions and actual events or results may differ materially.</a:t>
            </a:r>
          </a:p>
        </p:txBody>
      </p:sp>
      <p:pic>
        <p:nvPicPr>
          <p:cNvPr id="3" name="Picture 2" descr="A graph of blue and orange lines&#10;&#10;Description automatically generated">
            <a:extLst>
              <a:ext uri="{FF2B5EF4-FFF2-40B4-BE49-F238E27FC236}">
                <a16:creationId xmlns:a16="http://schemas.microsoft.com/office/drawing/2014/main" id="{A558FA47-0597-11D2-CB6F-1E0F009DC9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1" y="951562"/>
            <a:ext cx="10058400" cy="5313706"/>
          </a:xfrm>
          <a:prstGeom prst="rect">
            <a:avLst/>
          </a:prstGeom>
        </p:spPr>
      </p:pic>
    </p:spTree>
    <p:custDataLst>
      <p:tags r:id="rId1"/>
    </p:custDataLst>
    <p:extLst>
      <p:ext uri="{BB962C8B-B14F-4D97-AF65-F5344CB8AC3E}">
        <p14:creationId xmlns:p14="http://schemas.microsoft.com/office/powerpoint/2010/main" val="338425957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93DA42-555F-4CB8-B1E0-A407C65F2628}"/>
              </a:ext>
            </a:extLst>
          </p:cNvPr>
          <p:cNvSpPr>
            <a:spLocks noGrp="1"/>
          </p:cNvSpPr>
          <p:nvPr>
            <p:ph type="body" sz="quarter" idx="10"/>
          </p:nvPr>
        </p:nvSpPr>
        <p:spPr/>
        <p:txBody>
          <a:bodyPr/>
          <a:lstStyle/>
          <a:p>
            <a:endParaRPr lang="en-US"/>
          </a:p>
        </p:txBody>
      </p:sp>
      <p:sp>
        <p:nvSpPr>
          <p:cNvPr id="5" name="Rectangle 3"/>
          <p:cNvSpPr>
            <a:spLocks noGrp="1" noChangeArrowheads="1"/>
          </p:cNvSpPr>
          <p:nvPr>
            <p:ph idx="1"/>
          </p:nvPr>
        </p:nvSpPr>
        <p:spPr>
          <a:xfrm>
            <a:off x="3124199" y="1371600"/>
            <a:ext cx="8915400" cy="4419600"/>
          </a:xfrm>
        </p:spPr>
        <p:txBody>
          <a:bodyPr>
            <a:normAutofit lnSpcReduction="10000"/>
          </a:bodyPr>
          <a:lstStyle/>
          <a:p>
            <a:pPr>
              <a:buClr>
                <a:srgbClr val="FFC000"/>
              </a:buClr>
              <a:buSzPct val="100000"/>
              <a:buFont typeface="Wingdings" panose="05000000000000000000" pitchFamily="2" charset="2"/>
              <a:buChar char="§"/>
            </a:pPr>
            <a:r>
              <a:rPr lang="en-US" dirty="0"/>
              <a:t>The Fed finally skipped a meeting!</a:t>
            </a:r>
          </a:p>
          <a:p>
            <a:pPr>
              <a:buClr>
                <a:srgbClr val="FFC000"/>
              </a:buClr>
              <a:buSzPct val="100000"/>
              <a:buFont typeface="Wingdings" panose="05000000000000000000" pitchFamily="2" charset="2"/>
              <a:buChar char="§"/>
            </a:pPr>
            <a:r>
              <a:rPr lang="en-US" dirty="0"/>
              <a:t>Market expectations more in line with Fed guidance</a:t>
            </a:r>
          </a:p>
          <a:p>
            <a:pPr>
              <a:buClr>
                <a:srgbClr val="FFC000"/>
              </a:buClr>
              <a:buSzPct val="100000"/>
              <a:buFont typeface="Wingdings" panose="05000000000000000000" pitchFamily="2" charset="2"/>
              <a:buChar char="§"/>
            </a:pPr>
            <a:r>
              <a:rPr lang="en-US" dirty="0"/>
              <a:t>Fed back on QT path after regional bank scare</a:t>
            </a:r>
          </a:p>
          <a:p>
            <a:pPr>
              <a:buClr>
                <a:srgbClr val="FFC000"/>
              </a:buClr>
              <a:buSzPct val="100000"/>
              <a:buFont typeface="Wingdings" panose="05000000000000000000" pitchFamily="2" charset="2"/>
              <a:buChar char="§"/>
            </a:pPr>
            <a:r>
              <a:rPr lang="en-US" dirty="0"/>
              <a:t>Fed done or close to it</a:t>
            </a:r>
          </a:p>
          <a:p>
            <a:pPr lvl="0">
              <a:buClr>
                <a:srgbClr val="FFC000"/>
              </a:buClr>
              <a:buSzPct val="100000"/>
              <a:buFont typeface="Wingdings" panose="05000000000000000000" pitchFamily="2" charset="2"/>
              <a:buChar char="§"/>
            </a:pPr>
            <a:r>
              <a:rPr lang="en-US" dirty="0"/>
              <a:t>Why does this matter?</a:t>
            </a:r>
            <a:br>
              <a:rPr lang="en-US" dirty="0"/>
            </a:br>
            <a:r>
              <a:rPr lang="en-US" i="1" dirty="0"/>
              <a:t>Fed tightening is a headwind for stocks</a:t>
            </a:r>
          </a:p>
        </p:txBody>
      </p:sp>
      <p:sp>
        <p:nvSpPr>
          <p:cNvPr id="14338" name="Rectangle 2"/>
          <p:cNvSpPr>
            <a:spLocks noGrp="1" noChangeArrowheads="1"/>
          </p:cNvSpPr>
          <p:nvPr>
            <p:ph type="title"/>
          </p:nvPr>
        </p:nvSpPr>
        <p:spPr/>
        <p:txBody>
          <a:bodyPr/>
          <a:lstStyle/>
          <a:p>
            <a:r>
              <a:rPr lang="en-US" dirty="0"/>
              <a:t>Why Did We Keep</a:t>
            </a:r>
            <a:br>
              <a:rPr lang="en-US" dirty="0"/>
            </a:br>
            <a:r>
              <a:rPr lang="en-US" dirty="0"/>
              <a:t>the Monetary Gauge Slow Negative?</a:t>
            </a:r>
          </a:p>
        </p:txBody>
      </p:sp>
      <p:sp>
        <p:nvSpPr>
          <p:cNvPr id="3" name="Text Placeholder 2">
            <a:extLst>
              <a:ext uri="{FF2B5EF4-FFF2-40B4-BE49-F238E27FC236}">
                <a16:creationId xmlns:a16="http://schemas.microsoft.com/office/drawing/2014/main" id="{BC2069F3-83D7-4178-8E1A-88C007669E6B}"/>
              </a:ext>
            </a:extLst>
          </p:cNvPr>
          <p:cNvSpPr>
            <a:spLocks noGrp="1"/>
          </p:cNvSpPr>
          <p:nvPr>
            <p:ph type="body" sz="quarter" idx="11"/>
          </p:nvPr>
        </p:nvSpPr>
        <p:spPr/>
        <p:txBody>
          <a:bodyPr/>
          <a:lstStyle/>
          <a:p>
            <a:endParaRPr lang="en-US"/>
          </a:p>
        </p:txBody>
      </p:sp>
      <p:pic>
        <p:nvPicPr>
          <p:cNvPr id="8" name="Picture 7" descr="A yellow and blue circular object with a handle&#10;&#10;Description automatically generated">
            <a:extLst>
              <a:ext uri="{FF2B5EF4-FFF2-40B4-BE49-F238E27FC236}">
                <a16:creationId xmlns:a16="http://schemas.microsoft.com/office/drawing/2014/main" id="{DA6B8209-69F4-B269-C045-FFB3404F36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871" t="34444" r="35622" b="34444"/>
          <a:stretch/>
        </p:blipFill>
        <p:spPr>
          <a:xfrm>
            <a:off x="304800" y="1905000"/>
            <a:ext cx="2304314" cy="2688366"/>
          </a:xfrm>
          <a:prstGeom prst="rect">
            <a:avLst/>
          </a:prstGeom>
        </p:spPr>
      </p:pic>
    </p:spTree>
    <p:custDataLst>
      <p:tags r:id="rId1"/>
    </p:custDataLst>
    <p:extLst>
      <p:ext uri="{BB962C8B-B14F-4D97-AF65-F5344CB8AC3E}">
        <p14:creationId xmlns:p14="http://schemas.microsoft.com/office/powerpoint/2010/main" val="2239294470"/>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L_TAG" val="&lt;presentationLibrarian&gt;&lt;library environment='n14' shortName='ccmg'/&gt;&lt;file id='2240' lastModDate='2020-02-26T14:35:10'/&gt;&lt;slide id='13387' lastModDate='2020-02-26T14:35:10'/&gt;&lt;/presentationLibrarian&gt;"/>
</p:tagLst>
</file>

<file path=ppt/tags/tag10.xml><?xml version="1.0" encoding="utf-8"?>
<p:tagLst xmlns:a="http://schemas.openxmlformats.org/drawingml/2006/main" xmlns:r="http://schemas.openxmlformats.org/officeDocument/2006/relationships" xmlns:p="http://schemas.openxmlformats.org/presentationml/2006/main">
  <p:tag name="_TPSLNARR_" val="Slide 2 - Outlook.wav"/>
  <p:tag name="_TPSLAUTO_" val="1"/>
  <p:tag name="_TPSLAUTOTR_" val="59.169979"/>
</p:tagLst>
</file>

<file path=ppt/tags/tag11.xml><?xml version="1.0" encoding="utf-8"?>
<p:tagLst xmlns:a="http://schemas.openxmlformats.org/drawingml/2006/main" xmlns:r="http://schemas.openxmlformats.org/officeDocument/2006/relationships" xmlns:p="http://schemas.openxmlformats.org/presentationml/2006/main">
  <p:tag name="_TPSLNARR_" val="Slide 2 - Outlook.wav"/>
  <p:tag name="_TPSLAUTO_" val="1"/>
  <p:tag name="_TPSLAUTOTR_" val="59.169979"/>
</p:tagLst>
</file>

<file path=ppt/tags/tag12.xml><?xml version="1.0" encoding="utf-8"?>
<p:tagLst xmlns:a="http://schemas.openxmlformats.org/drawingml/2006/main" xmlns:r="http://schemas.openxmlformats.org/officeDocument/2006/relationships" xmlns:p="http://schemas.openxmlformats.org/presentationml/2006/main">
  <p:tag name="_TPSLNARR_" val="Slide 2 - Outlook.wav"/>
  <p:tag name="_TPSLAUTO_" val="1"/>
  <p:tag name="_TPSLAUTOTR_" val="59.169979"/>
</p:tagLst>
</file>

<file path=ppt/tags/tag13.xml><?xml version="1.0" encoding="utf-8"?>
<p:tagLst xmlns:a="http://schemas.openxmlformats.org/drawingml/2006/main" xmlns:r="http://schemas.openxmlformats.org/officeDocument/2006/relationships" xmlns:p="http://schemas.openxmlformats.org/presentationml/2006/main">
  <p:tag name="_TPSLNARR_" val="Slide 2 - Outlook.wav"/>
  <p:tag name="_TPSLAUTO_" val="1"/>
  <p:tag name="_TPSLAUTOTR_" val="59.169979"/>
</p:tagLst>
</file>

<file path=ppt/tags/tag14.xml><?xml version="1.0" encoding="utf-8"?>
<p:tagLst xmlns:a="http://schemas.openxmlformats.org/drawingml/2006/main" xmlns:r="http://schemas.openxmlformats.org/officeDocument/2006/relationships" xmlns:p="http://schemas.openxmlformats.org/presentationml/2006/main">
  <p:tag name="_TPSLNARR_" val="Slide 2 - Outlook.wav"/>
  <p:tag name="_TPSLAUTO_" val="1"/>
  <p:tag name="_TPSLAUTOTR_" val="59.169979"/>
</p:tagLst>
</file>

<file path=ppt/tags/tag15.xml><?xml version="1.0" encoding="utf-8"?>
<p:tagLst xmlns:a="http://schemas.openxmlformats.org/drawingml/2006/main" xmlns:r="http://schemas.openxmlformats.org/officeDocument/2006/relationships" xmlns:p="http://schemas.openxmlformats.org/presentationml/2006/main">
  <p:tag name="_TPSLNARR_" val="Slide 2 - Outlook.wav"/>
  <p:tag name="_TPSLAUTO_" val="1"/>
  <p:tag name="_TPSLAUTOTR_" val="59.169979"/>
</p:tagLst>
</file>

<file path=ppt/tags/tag16.xml><?xml version="1.0" encoding="utf-8"?>
<p:tagLst xmlns:a="http://schemas.openxmlformats.org/drawingml/2006/main" xmlns:r="http://schemas.openxmlformats.org/officeDocument/2006/relationships" xmlns:p="http://schemas.openxmlformats.org/presentationml/2006/main">
  <p:tag name="_TPSLNARR_" val="Slide 2 - Outlook.wav"/>
  <p:tag name="_TPSLAUTO_" val="1"/>
  <p:tag name="_TPSLAUTOTR_" val="59.169979"/>
</p:tagLst>
</file>

<file path=ppt/tags/tag17.xml><?xml version="1.0" encoding="utf-8"?>
<p:tagLst xmlns:a="http://schemas.openxmlformats.org/drawingml/2006/main" xmlns:r="http://schemas.openxmlformats.org/officeDocument/2006/relationships" xmlns:p="http://schemas.openxmlformats.org/presentationml/2006/main">
  <p:tag name="_TPSLNARR_" val="Slide 2 - Outlook.wav"/>
  <p:tag name="_TPSLAUTO_" val="1"/>
  <p:tag name="_TPSLAUTOTR_" val="59.169979"/>
</p:tagLst>
</file>

<file path=ppt/tags/tag18.xml><?xml version="1.0" encoding="utf-8"?>
<p:tagLst xmlns:a="http://schemas.openxmlformats.org/drawingml/2006/main" xmlns:r="http://schemas.openxmlformats.org/officeDocument/2006/relationships" xmlns:p="http://schemas.openxmlformats.org/presentationml/2006/main">
  <p:tag name="_TPSLNARR_" val="Slide 2 - Outlook.wav"/>
  <p:tag name="_TPSLAUTO_" val="1"/>
  <p:tag name="_TPSLAUTOTR_" val="59.169979"/>
</p:tagLst>
</file>

<file path=ppt/tags/tag19.xml><?xml version="1.0" encoding="utf-8"?>
<p:tagLst xmlns:a="http://schemas.openxmlformats.org/drawingml/2006/main" xmlns:r="http://schemas.openxmlformats.org/officeDocument/2006/relationships" xmlns:p="http://schemas.openxmlformats.org/presentationml/2006/main">
  <p:tag name="_TPSLNARR_" val="Slide 2 - Outlook.wav"/>
  <p:tag name="_TPSLAUTO_" val="1"/>
  <p:tag name="_TPSLAUTOTR_" val="59.169979"/>
</p:tagLst>
</file>

<file path=ppt/tags/tag2.xml><?xml version="1.0" encoding="utf-8"?>
<p:tagLst xmlns:a="http://schemas.openxmlformats.org/drawingml/2006/main" xmlns:r="http://schemas.openxmlformats.org/officeDocument/2006/relationships" xmlns:p="http://schemas.openxmlformats.org/presentationml/2006/main">
  <p:tag name="_TPSLNARR_" val="Slide 2 - Outlook.wav"/>
  <p:tag name="_TPSLAUTO_" val="1"/>
  <p:tag name="_TPSLAUTOTR_" val="59.169979"/>
</p:tagLst>
</file>

<file path=ppt/tags/tag3.xml><?xml version="1.0" encoding="utf-8"?>
<p:tagLst xmlns:a="http://schemas.openxmlformats.org/drawingml/2006/main" xmlns:r="http://schemas.openxmlformats.org/officeDocument/2006/relationships" xmlns:p="http://schemas.openxmlformats.org/presentationml/2006/main">
  <p:tag name="_TPSLNARR_" val="Slide 2 - Outlook.wav"/>
  <p:tag name="_TPSLAUTO_" val="1"/>
  <p:tag name="_TPSLAUTOTR_" val="59.169979"/>
</p:tagLst>
</file>

<file path=ppt/tags/tag4.xml><?xml version="1.0" encoding="utf-8"?>
<p:tagLst xmlns:a="http://schemas.openxmlformats.org/drawingml/2006/main" xmlns:r="http://schemas.openxmlformats.org/officeDocument/2006/relationships" xmlns:p="http://schemas.openxmlformats.org/presentationml/2006/main">
  <p:tag name="_TPSLNARR_" val="Slide 2 - Outlook.wav"/>
  <p:tag name="_TPSLAUTO_" val="1"/>
  <p:tag name="_TPSLAUTOTR_" val="59.169979"/>
</p:tagLst>
</file>

<file path=ppt/tags/tag5.xml><?xml version="1.0" encoding="utf-8"?>
<p:tagLst xmlns:a="http://schemas.openxmlformats.org/drawingml/2006/main" xmlns:r="http://schemas.openxmlformats.org/officeDocument/2006/relationships" xmlns:p="http://schemas.openxmlformats.org/presentationml/2006/main">
  <p:tag name="_TPSLNARR_" val="Slide 2 - Outlook.wav"/>
  <p:tag name="_TPSLAUTO_" val="1"/>
  <p:tag name="_TPSLAUTOTR_" val="59.169979"/>
</p:tagLst>
</file>

<file path=ppt/tags/tag6.xml><?xml version="1.0" encoding="utf-8"?>
<p:tagLst xmlns:a="http://schemas.openxmlformats.org/drawingml/2006/main" xmlns:r="http://schemas.openxmlformats.org/officeDocument/2006/relationships" xmlns:p="http://schemas.openxmlformats.org/presentationml/2006/main">
  <p:tag name="_TPSLNARR_" val="Slide 2 - Outlook.wav"/>
  <p:tag name="_TPSLAUTO_" val="1"/>
  <p:tag name="_TPSLAUTOTR_" val="59.169979"/>
</p:tagLst>
</file>

<file path=ppt/tags/tag7.xml><?xml version="1.0" encoding="utf-8"?>
<p:tagLst xmlns:a="http://schemas.openxmlformats.org/drawingml/2006/main" xmlns:r="http://schemas.openxmlformats.org/officeDocument/2006/relationships" xmlns:p="http://schemas.openxmlformats.org/presentationml/2006/main">
  <p:tag name="_TPSLNARR_" val="Slide 2 - Outlook.wav"/>
  <p:tag name="_TPSLAUTO_" val="1"/>
  <p:tag name="_TPSLAUTOTR_" val="59.169979"/>
</p:tagLst>
</file>

<file path=ppt/tags/tag8.xml><?xml version="1.0" encoding="utf-8"?>
<p:tagLst xmlns:a="http://schemas.openxmlformats.org/drawingml/2006/main" xmlns:r="http://schemas.openxmlformats.org/officeDocument/2006/relationships" xmlns:p="http://schemas.openxmlformats.org/presentationml/2006/main">
  <p:tag name="_TPSLNARR_" val="Slide 2 - Outlook.wav"/>
  <p:tag name="_TPSLAUTO_" val="1"/>
  <p:tag name="_TPSLAUTOTR_" val="59.169979"/>
</p:tagLst>
</file>

<file path=ppt/tags/tag9.xml><?xml version="1.0" encoding="utf-8"?>
<p:tagLst xmlns:a="http://schemas.openxmlformats.org/drawingml/2006/main" xmlns:r="http://schemas.openxmlformats.org/officeDocument/2006/relationships" xmlns:p="http://schemas.openxmlformats.org/presentationml/2006/main">
  <p:tag name="_TPSLNARR_" val="Slide 2 - Outlook.wav"/>
  <p:tag name="_TPSLAUTO_" val="1"/>
  <p:tag name="_TPSLAUTOTR_" val="59.169979"/>
</p:tagLst>
</file>

<file path=ppt/theme/theme1.xml><?xml version="1.0" encoding="utf-8"?>
<a:theme xmlns:a="http://schemas.openxmlformats.org/drawingml/2006/main" name="Clark Capital Standard">
  <a:themeElements>
    <a:clrScheme name="Clark Capital Standard Pallet">
      <a:dk1>
        <a:srgbClr val="000000"/>
      </a:dk1>
      <a:lt1>
        <a:srgbClr val="FFFFFF"/>
      </a:lt1>
      <a:dk2>
        <a:srgbClr val="000000"/>
      </a:dk2>
      <a:lt2>
        <a:srgbClr val="808080"/>
      </a:lt2>
      <a:accent1>
        <a:srgbClr val="00467F"/>
      </a:accent1>
      <a:accent2>
        <a:srgbClr val="F7A235"/>
      </a:accent2>
      <a:accent3>
        <a:srgbClr val="6E89AD"/>
      </a:accent3>
      <a:accent4>
        <a:srgbClr val="C00000"/>
      </a:accent4>
      <a:accent5>
        <a:srgbClr val="329369"/>
      </a:accent5>
      <a:accent6>
        <a:srgbClr val="7F7F7F"/>
      </a:accent6>
      <a:hlink>
        <a:srgbClr val="6E89AD"/>
      </a:hlink>
      <a:folHlink>
        <a:srgbClr val="00467F"/>
      </a:folHlink>
    </a:clrScheme>
    <a:fontScheme name="Clark Capital Standard Fonts">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Palatino Linotype" pitchFamily="18"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Palatino Linotype" pitchFamily="18" charset="0"/>
            <a:cs typeface="Times New Roman" pitchFamily="18" charset="0"/>
          </a:defRPr>
        </a:defPPr>
      </a:lstStyle>
    </a:lnDef>
  </a:objectDefaults>
  <a:extraClrSchemeLst>
    <a:extraClrScheme>
      <a:clrScheme name="Brent Pine presentation 11-1-05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rent Pine presentation 11-1-05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rent Pine presentation 11-1-05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rent Pine presentation 11-1-05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rent Pine presentation 11-1-05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rent Pine presentation 11-1-05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rent Pine presentation 11-1-05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Clark Capital Standard">
  <a:themeElements>
    <a:clrScheme name="Clark Capital Standard Pallet">
      <a:dk1>
        <a:srgbClr val="000000"/>
      </a:dk1>
      <a:lt1>
        <a:srgbClr val="FFFFFF"/>
      </a:lt1>
      <a:dk2>
        <a:srgbClr val="000000"/>
      </a:dk2>
      <a:lt2>
        <a:srgbClr val="808080"/>
      </a:lt2>
      <a:accent1>
        <a:srgbClr val="00467F"/>
      </a:accent1>
      <a:accent2>
        <a:srgbClr val="F7A235"/>
      </a:accent2>
      <a:accent3>
        <a:srgbClr val="6E89AD"/>
      </a:accent3>
      <a:accent4>
        <a:srgbClr val="C00000"/>
      </a:accent4>
      <a:accent5>
        <a:srgbClr val="329369"/>
      </a:accent5>
      <a:accent6>
        <a:srgbClr val="7F7F7F"/>
      </a:accent6>
      <a:hlink>
        <a:srgbClr val="6E89AD"/>
      </a:hlink>
      <a:folHlink>
        <a:srgbClr val="00467F"/>
      </a:folHlink>
    </a:clrScheme>
    <a:fontScheme name="Clark Capital Standard Fonts">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Palatino Linotype" pitchFamily="18"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Palatino Linotype" pitchFamily="18" charset="0"/>
            <a:cs typeface="Times New Roman" pitchFamily="18" charset="0"/>
          </a:defRPr>
        </a:defPPr>
      </a:lstStyle>
    </a:lnDef>
  </a:objectDefaults>
  <a:extraClrSchemeLst>
    <a:extraClrScheme>
      <a:clrScheme name="Brent Pine presentation 11-1-05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rent Pine presentation 11-1-05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rent Pine presentation 11-1-05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rent Pine presentation 11-1-05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rent Pine presentation 11-1-05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rent Pine presentation 11-1-05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rent Pine presentation 11-1-05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rk Capital Standard">
  <a:themeElements>
    <a:clrScheme name="Clark Capital Standard Pallet">
      <a:dk1>
        <a:srgbClr val="000000"/>
      </a:dk1>
      <a:lt1>
        <a:srgbClr val="FFFFFF"/>
      </a:lt1>
      <a:dk2>
        <a:srgbClr val="000000"/>
      </a:dk2>
      <a:lt2>
        <a:srgbClr val="808080"/>
      </a:lt2>
      <a:accent1>
        <a:srgbClr val="00467F"/>
      </a:accent1>
      <a:accent2>
        <a:srgbClr val="F7A235"/>
      </a:accent2>
      <a:accent3>
        <a:srgbClr val="6E89AD"/>
      </a:accent3>
      <a:accent4>
        <a:srgbClr val="C00000"/>
      </a:accent4>
      <a:accent5>
        <a:srgbClr val="329369"/>
      </a:accent5>
      <a:accent6>
        <a:srgbClr val="7F7F7F"/>
      </a:accent6>
      <a:hlink>
        <a:srgbClr val="6E89AD"/>
      </a:hlink>
      <a:folHlink>
        <a:srgbClr val="00467F"/>
      </a:folHlink>
    </a:clrScheme>
    <a:fontScheme name="Clark Capital Standard Fonts">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Palatino Linotype" pitchFamily="18"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Palatino Linotype" pitchFamily="18" charset="0"/>
            <a:cs typeface="Times New Roman" pitchFamily="18" charset="0"/>
          </a:defRPr>
        </a:defPPr>
      </a:lstStyle>
    </a:lnDef>
  </a:objectDefaults>
  <a:extraClrSchemeLst>
    <a:extraClrScheme>
      <a:clrScheme name="Brent Pine presentation 11-1-05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rent Pine presentation 11-1-05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rent Pine presentation 11-1-05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rent Pine presentation 11-1-05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rent Pine presentation 11-1-05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rent Pine presentation 11-1-05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rent Pine presentation 11-1-05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Clark Capital Standard">
  <a:themeElements>
    <a:clrScheme name="Clark Capital Standard Pallet">
      <a:dk1>
        <a:srgbClr val="000000"/>
      </a:dk1>
      <a:lt1>
        <a:srgbClr val="FFFFFF"/>
      </a:lt1>
      <a:dk2>
        <a:srgbClr val="000000"/>
      </a:dk2>
      <a:lt2>
        <a:srgbClr val="808080"/>
      </a:lt2>
      <a:accent1>
        <a:srgbClr val="00467F"/>
      </a:accent1>
      <a:accent2>
        <a:srgbClr val="F7A235"/>
      </a:accent2>
      <a:accent3>
        <a:srgbClr val="6E89AD"/>
      </a:accent3>
      <a:accent4>
        <a:srgbClr val="C00000"/>
      </a:accent4>
      <a:accent5>
        <a:srgbClr val="329369"/>
      </a:accent5>
      <a:accent6>
        <a:srgbClr val="7F7F7F"/>
      </a:accent6>
      <a:hlink>
        <a:srgbClr val="6E89AD"/>
      </a:hlink>
      <a:folHlink>
        <a:srgbClr val="00467F"/>
      </a:folHlink>
    </a:clrScheme>
    <a:fontScheme name="Clark Capital Standard Fonts">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Palatino Linotype" pitchFamily="18"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Palatino Linotype" pitchFamily="18" charset="0"/>
            <a:cs typeface="Times New Roman" pitchFamily="18" charset="0"/>
          </a:defRPr>
        </a:defPPr>
      </a:lstStyle>
    </a:lnDef>
  </a:objectDefaults>
  <a:extraClrSchemeLst>
    <a:extraClrScheme>
      <a:clrScheme name="Brent Pine presentation 11-1-05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rent Pine presentation 11-1-05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rent Pine presentation 11-1-05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rent Pine presentation 11-1-05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rent Pine presentation 11-1-05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rent Pine presentation 11-1-05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rent Pine presentation 11-1-05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lark Capital Standard">
  <a:themeElements>
    <a:clrScheme name="Clark Capital Standard Pallet">
      <a:dk1>
        <a:srgbClr val="000000"/>
      </a:dk1>
      <a:lt1>
        <a:srgbClr val="FFFFFF"/>
      </a:lt1>
      <a:dk2>
        <a:srgbClr val="000000"/>
      </a:dk2>
      <a:lt2>
        <a:srgbClr val="808080"/>
      </a:lt2>
      <a:accent1>
        <a:srgbClr val="00467F"/>
      </a:accent1>
      <a:accent2>
        <a:srgbClr val="F7A235"/>
      </a:accent2>
      <a:accent3>
        <a:srgbClr val="6E89AD"/>
      </a:accent3>
      <a:accent4>
        <a:srgbClr val="C00000"/>
      </a:accent4>
      <a:accent5>
        <a:srgbClr val="329369"/>
      </a:accent5>
      <a:accent6>
        <a:srgbClr val="7F7F7F"/>
      </a:accent6>
      <a:hlink>
        <a:srgbClr val="6E89AD"/>
      </a:hlink>
      <a:folHlink>
        <a:srgbClr val="00467F"/>
      </a:folHlink>
    </a:clrScheme>
    <a:fontScheme name="Clark Capital Standard Fonts">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Palatino Linotype" pitchFamily="18"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Palatino Linotype" pitchFamily="18" charset="0"/>
            <a:cs typeface="Times New Roman" pitchFamily="18" charset="0"/>
          </a:defRPr>
        </a:defPPr>
      </a:lstStyle>
    </a:lnDef>
  </a:objectDefaults>
  <a:extraClrSchemeLst>
    <a:extraClrScheme>
      <a:clrScheme name="Brent Pine presentation 11-1-05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rent Pine presentation 11-1-05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rent Pine presentation 11-1-05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rent Pine presentation 11-1-05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rent Pine presentation 11-1-05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rent Pine presentation 11-1-05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rent Pine presentation 11-1-05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Clark Capital Standard">
  <a:themeElements>
    <a:clrScheme name="Clark Capital Standard Pallet">
      <a:dk1>
        <a:srgbClr val="000000"/>
      </a:dk1>
      <a:lt1>
        <a:srgbClr val="FFFFFF"/>
      </a:lt1>
      <a:dk2>
        <a:srgbClr val="000000"/>
      </a:dk2>
      <a:lt2>
        <a:srgbClr val="808080"/>
      </a:lt2>
      <a:accent1>
        <a:srgbClr val="00467F"/>
      </a:accent1>
      <a:accent2>
        <a:srgbClr val="F7A235"/>
      </a:accent2>
      <a:accent3>
        <a:srgbClr val="6E89AD"/>
      </a:accent3>
      <a:accent4>
        <a:srgbClr val="C00000"/>
      </a:accent4>
      <a:accent5>
        <a:srgbClr val="329369"/>
      </a:accent5>
      <a:accent6>
        <a:srgbClr val="7F7F7F"/>
      </a:accent6>
      <a:hlink>
        <a:srgbClr val="6E89AD"/>
      </a:hlink>
      <a:folHlink>
        <a:srgbClr val="00467F"/>
      </a:folHlink>
    </a:clrScheme>
    <a:fontScheme name="Clark Capital Standard Fonts">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Palatino Linotype" pitchFamily="18"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Palatino Linotype" pitchFamily="18" charset="0"/>
            <a:cs typeface="Times New Roman" pitchFamily="18" charset="0"/>
          </a:defRPr>
        </a:defPPr>
      </a:lstStyle>
    </a:lnDef>
  </a:objectDefaults>
  <a:extraClrSchemeLst>
    <a:extraClrScheme>
      <a:clrScheme name="Brent Pine presentation 11-1-05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rent Pine presentation 11-1-05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rent Pine presentation 11-1-05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rent Pine presentation 11-1-05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rent Pine presentation 11-1-05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rent Pine presentation 11-1-05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rent Pine presentation 11-1-05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Clark Capital Standard">
  <a:themeElements>
    <a:clrScheme name="Clark Capital Standard Pallet">
      <a:dk1>
        <a:srgbClr val="000000"/>
      </a:dk1>
      <a:lt1>
        <a:srgbClr val="FFFFFF"/>
      </a:lt1>
      <a:dk2>
        <a:srgbClr val="000000"/>
      </a:dk2>
      <a:lt2>
        <a:srgbClr val="808080"/>
      </a:lt2>
      <a:accent1>
        <a:srgbClr val="00467F"/>
      </a:accent1>
      <a:accent2>
        <a:srgbClr val="F7A235"/>
      </a:accent2>
      <a:accent3>
        <a:srgbClr val="6E89AD"/>
      </a:accent3>
      <a:accent4>
        <a:srgbClr val="C00000"/>
      </a:accent4>
      <a:accent5>
        <a:srgbClr val="329369"/>
      </a:accent5>
      <a:accent6>
        <a:srgbClr val="7F7F7F"/>
      </a:accent6>
      <a:hlink>
        <a:srgbClr val="6E89AD"/>
      </a:hlink>
      <a:folHlink>
        <a:srgbClr val="00467F"/>
      </a:folHlink>
    </a:clrScheme>
    <a:fontScheme name="Clark Capital Standard Fonts">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Palatino Linotype" pitchFamily="18"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Palatino Linotype" pitchFamily="18" charset="0"/>
            <a:cs typeface="Times New Roman" pitchFamily="18" charset="0"/>
          </a:defRPr>
        </a:defPPr>
      </a:lstStyle>
    </a:lnDef>
  </a:objectDefaults>
  <a:extraClrSchemeLst>
    <a:extraClrScheme>
      <a:clrScheme name="Brent Pine presentation 11-1-05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rent Pine presentation 11-1-05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rent Pine presentation 11-1-05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rent Pine presentation 11-1-05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rent Pine presentation 11-1-05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rent Pine presentation 11-1-05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rent Pine presentation 11-1-05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Clark Capital Standard">
  <a:themeElements>
    <a:clrScheme name="Clark Capital Standard Pallet">
      <a:dk1>
        <a:srgbClr val="000000"/>
      </a:dk1>
      <a:lt1>
        <a:srgbClr val="FFFFFF"/>
      </a:lt1>
      <a:dk2>
        <a:srgbClr val="000000"/>
      </a:dk2>
      <a:lt2>
        <a:srgbClr val="808080"/>
      </a:lt2>
      <a:accent1>
        <a:srgbClr val="00467F"/>
      </a:accent1>
      <a:accent2>
        <a:srgbClr val="F7A235"/>
      </a:accent2>
      <a:accent3>
        <a:srgbClr val="6E89AD"/>
      </a:accent3>
      <a:accent4>
        <a:srgbClr val="C00000"/>
      </a:accent4>
      <a:accent5>
        <a:srgbClr val="329369"/>
      </a:accent5>
      <a:accent6>
        <a:srgbClr val="7F7F7F"/>
      </a:accent6>
      <a:hlink>
        <a:srgbClr val="6E89AD"/>
      </a:hlink>
      <a:folHlink>
        <a:srgbClr val="00467F"/>
      </a:folHlink>
    </a:clrScheme>
    <a:fontScheme name="Clark Capital Standard Fonts">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Palatino Linotype" pitchFamily="18"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Palatino Linotype" pitchFamily="18" charset="0"/>
            <a:cs typeface="Times New Roman" pitchFamily="18" charset="0"/>
          </a:defRPr>
        </a:defPPr>
      </a:lstStyle>
    </a:lnDef>
  </a:objectDefaults>
  <a:extraClrSchemeLst>
    <a:extraClrScheme>
      <a:clrScheme name="Brent Pine presentation 11-1-05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rent Pine presentation 11-1-05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rent Pine presentation 11-1-05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rent Pine presentation 11-1-05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rent Pine presentation 11-1-05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rent Pine presentation 11-1-05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rent Pine presentation 11-1-05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Clark Capital Standard">
  <a:themeElements>
    <a:clrScheme name="Clark Capital Standard Pallet">
      <a:dk1>
        <a:srgbClr val="000000"/>
      </a:dk1>
      <a:lt1>
        <a:srgbClr val="FFFFFF"/>
      </a:lt1>
      <a:dk2>
        <a:srgbClr val="000000"/>
      </a:dk2>
      <a:lt2>
        <a:srgbClr val="808080"/>
      </a:lt2>
      <a:accent1>
        <a:srgbClr val="00467F"/>
      </a:accent1>
      <a:accent2>
        <a:srgbClr val="F7A235"/>
      </a:accent2>
      <a:accent3>
        <a:srgbClr val="6E89AD"/>
      </a:accent3>
      <a:accent4>
        <a:srgbClr val="C00000"/>
      </a:accent4>
      <a:accent5>
        <a:srgbClr val="329369"/>
      </a:accent5>
      <a:accent6>
        <a:srgbClr val="7F7F7F"/>
      </a:accent6>
      <a:hlink>
        <a:srgbClr val="6E89AD"/>
      </a:hlink>
      <a:folHlink>
        <a:srgbClr val="00467F"/>
      </a:folHlink>
    </a:clrScheme>
    <a:fontScheme name="Clark Capital Standard Fonts">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Palatino Linotype" pitchFamily="18"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Palatino Linotype" pitchFamily="18" charset="0"/>
            <a:cs typeface="Times New Roman" pitchFamily="18" charset="0"/>
          </a:defRPr>
        </a:defPPr>
      </a:lstStyle>
    </a:lnDef>
  </a:objectDefaults>
  <a:extraClrSchemeLst>
    <a:extraClrScheme>
      <a:clrScheme name="Brent Pine presentation 11-1-05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rent Pine presentation 11-1-05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rent Pine presentation 11-1-05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rent Pine presentation 11-1-05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rent Pine presentation 11-1-05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rent Pine presentation 11-1-05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rent Pine presentation 11-1-05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Clark Capital Standard">
  <a:themeElements>
    <a:clrScheme name="Clark Capital Standard Pallet">
      <a:dk1>
        <a:srgbClr val="000000"/>
      </a:dk1>
      <a:lt1>
        <a:srgbClr val="FFFFFF"/>
      </a:lt1>
      <a:dk2>
        <a:srgbClr val="000000"/>
      </a:dk2>
      <a:lt2>
        <a:srgbClr val="808080"/>
      </a:lt2>
      <a:accent1>
        <a:srgbClr val="00467F"/>
      </a:accent1>
      <a:accent2>
        <a:srgbClr val="F7A235"/>
      </a:accent2>
      <a:accent3>
        <a:srgbClr val="6E89AD"/>
      </a:accent3>
      <a:accent4>
        <a:srgbClr val="C00000"/>
      </a:accent4>
      <a:accent5>
        <a:srgbClr val="329369"/>
      </a:accent5>
      <a:accent6>
        <a:srgbClr val="7F7F7F"/>
      </a:accent6>
      <a:hlink>
        <a:srgbClr val="6E89AD"/>
      </a:hlink>
      <a:folHlink>
        <a:srgbClr val="00467F"/>
      </a:folHlink>
    </a:clrScheme>
    <a:fontScheme name="Clark Capital Standard Fonts">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Palatino Linotype" pitchFamily="18"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Palatino Linotype" pitchFamily="18" charset="0"/>
            <a:cs typeface="Times New Roman" pitchFamily="18" charset="0"/>
          </a:defRPr>
        </a:defPPr>
      </a:lstStyle>
    </a:lnDef>
  </a:objectDefaults>
  <a:extraClrSchemeLst>
    <a:extraClrScheme>
      <a:clrScheme name="Brent Pine presentation 11-1-05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rent Pine presentation 11-1-05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rent Pine presentation 11-1-05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rent Pine presentation 11-1-05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rent Pine presentation 11-1-05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rent Pine presentation 11-1-05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rent Pine presentation 11-1-05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7016DD6EC28C44A936F60143E5E647" ma:contentTypeVersion="2" ma:contentTypeDescription="Create a new document." ma:contentTypeScope="" ma:versionID="62d1d4314f960bfcfe90f277ec3c9588">
  <xsd:schema xmlns:xsd="http://www.w3.org/2001/XMLSchema" xmlns:xs="http://www.w3.org/2001/XMLSchema" xmlns:p="http://schemas.microsoft.com/office/2006/metadata/properties" xmlns:ns2="9941d4f2-ed80-4ab2-8e0f-a8d161184750" targetNamespace="http://schemas.microsoft.com/office/2006/metadata/properties" ma:root="true" ma:fieldsID="92bed4994384ef28f9b8b9ccfe64f24a" ns2:_="">
    <xsd:import namespace="9941d4f2-ed80-4ab2-8e0f-a8d161184750"/>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41d4f2-ed80-4ab2-8e0f-a8d1611847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6D0066A-184B-4535-908C-F5E114402D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41d4f2-ed80-4ab2-8e0f-a8d1611847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17E91BD-838B-4AF6-8741-BEA0C297526C}">
  <ds:schemaRefs>
    <ds:schemaRef ds:uri="http://schemas.microsoft.com/sharepoint/v3/contenttype/forms"/>
  </ds:schemaRefs>
</ds:datastoreItem>
</file>

<file path=customXml/itemProps3.xml><?xml version="1.0" encoding="utf-8"?>
<ds:datastoreItem xmlns:ds="http://schemas.openxmlformats.org/officeDocument/2006/customXml" ds:itemID="{0B304E88-4F75-4AF8-AB68-46996653BB44}">
  <ds:schemaRef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purl.org/dc/terms/"/>
    <ds:schemaRef ds:uri="http://schemas.microsoft.com/office/2006/documentManagement/types"/>
    <ds:schemaRef ds:uri="http://purl.org/dc/dcmitype/"/>
    <ds:schemaRef ds:uri="9941d4f2-ed80-4ab2-8e0f-a8d16118475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106312</TotalTime>
  <Words>7275</Words>
  <Application>Microsoft Office PowerPoint</Application>
  <PresentationFormat>Widescreen</PresentationFormat>
  <Paragraphs>321</Paragraphs>
  <Slides>23</Slides>
  <Notes>23</Notes>
  <HiddenSlides>0</HiddenSlides>
  <MMClips>0</MMClips>
  <ScaleCrop>false</ScaleCrop>
  <HeadingPairs>
    <vt:vector size="6" baseType="variant">
      <vt:variant>
        <vt:lpstr>Fonts Used</vt:lpstr>
      </vt:variant>
      <vt:variant>
        <vt:i4>10</vt:i4>
      </vt:variant>
      <vt:variant>
        <vt:lpstr>Theme</vt:lpstr>
      </vt:variant>
      <vt:variant>
        <vt:i4>10</vt:i4>
      </vt:variant>
      <vt:variant>
        <vt:lpstr>Slide Titles</vt:lpstr>
      </vt:variant>
      <vt:variant>
        <vt:i4>23</vt:i4>
      </vt:variant>
    </vt:vector>
  </HeadingPairs>
  <TitlesOfParts>
    <vt:vector size="43" baseType="lpstr">
      <vt:lpstr>Raleway</vt:lpstr>
      <vt:lpstr>Calibri</vt:lpstr>
      <vt:lpstr>Wingdings</vt:lpstr>
      <vt:lpstr>Raleway Light</vt:lpstr>
      <vt:lpstr>Arial Narrow</vt:lpstr>
      <vt:lpstr>Times New Roman</vt:lpstr>
      <vt:lpstr>Tahoma</vt:lpstr>
      <vt:lpstr>Palatino Linotype</vt:lpstr>
      <vt:lpstr>Open Sans</vt:lpstr>
      <vt:lpstr>Arial</vt:lpstr>
      <vt:lpstr>Clark Capital Standard</vt:lpstr>
      <vt:lpstr>1_Clark Capital Standard</vt:lpstr>
      <vt:lpstr>2_Clark Capital Standard</vt:lpstr>
      <vt:lpstr>3_Clark Capital Standard</vt:lpstr>
      <vt:lpstr>4_Clark Capital Standard</vt:lpstr>
      <vt:lpstr>5_Clark Capital Standard</vt:lpstr>
      <vt:lpstr>6_Clark Capital Standard</vt:lpstr>
      <vt:lpstr>7_Clark Capital Standard</vt:lpstr>
      <vt:lpstr>8_Clark Capital Standard</vt:lpstr>
      <vt:lpstr>9_Clark Capital Standard</vt:lpstr>
      <vt:lpstr>Q2 2023 Review &amp; Outlook</vt:lpstr>
      <vt:lpstr>Economic Gauges</vt:lpstr>
      <vt:lpstr>Executive Summary</vt:lpstr>
      <vt:lpstr>Why Did We Keep the Economic Gauge Neutral?</vt:lpstr>
      <vt:lpstr>Labor Market Continues to Buoy the Economy</vt:lpstr>
      <vt:lpstr>Inflation Continues to Recede from High Seen Last Year</vt:lpstr>
      <vt:lpstr>Economy Likely to Slow</vt:lpstr>
      <vt:lpstr>Earnings Drive Stock Prices</vt:lpstr>
      <vt:lpstr>Why Did We Keep the Monetary Gauge Slow Negative?</vt:lpstr>
      <vt:lpstr>Skip, Hike, Pause, Lower</vt:lpstr>
      <vt:lpstr>What Has Historically Happened When the Fed is Done?</vt:lpstr>
      <vt:lpstr>Why Did We Keep Valuation Gauge Neutral?</vt:lpstr>
      <vt:lpstr>Tech Pushing Market Multiple Higher</vt:lpstr>
      <vt:lpstr>Mid &amp; Small Look Cheaper</vt:lpstr>
      <vt:lpstr>International Cheaper Than US</vt:lpstr>
      <vt:lpstr>Why Did We Move the Investor Sentiment Gauge backwards 2 Notches into Negative Territory?</vt:lpstr>
      <vt:lpstr>Bullishness Suggests a Headwind for the Market</vt:lpstr>
      <vt:lpstr>Volatility Lower and Mostly Better</vt:lpstr>
      <vt:lpstr>Why Did We Keep the Interest Rate Gauge in Slow Negative?</vt:lpstr>
      <vt:lpstr>Inverted Yield Curve is a Concern</vt:lpstr>
      <vt:lpstr>PowerPoint Presentation</vt:lpstr>
      <vt:lpstr>Disclosure</vt:lpstr>
      <vt:lpstr>Benchmark Descriptions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 Fink</dc:creator>
  <cp:lastModifiedBy>Nick Frese</cp:lastModifiedBy>
  <cp:revision>563</cp:revision>
  <cp:lastPrinted>2023-01-11T17:52:28Z</cp:lastPrinted>
  <dcterms:created xsi:type="dcterms:W3CDTF">2021-01-21T15:56:05Z</dcterms:created>
  <dcterms:modified xsi:type="dcterms:W3CDTF">2023-07-17T12:24:09Z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0x010100687016DD6EC28C44A936F60143E5E647</vt:lpwstr>
  </property>
</Properties>
</file>